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1"/>
  </p:sldMasterIdLst>
  <p:notesMasterIdLst>
    <p:notesMasterId r:id="rId3"/>
  </p:notesMasterIdLst>
  <p:sldIdLst>
    <p:sldId id="256" r:id="rId2"/>
  </p:sldIdLst>
  <p:sldSz cx="51206400" cy="28803600"/>
  <p:notesSz cx="6858000" cy="9144000"/>
  <p:embeddedFontLst>
    <p:embeddedFont>
      <p:font typeface="Calibri" panose="020F0502020204030204" pitchFamily="34" charset="0"/>
      <p:regular r:id="rId4"/>
      <p:bold r:id="rId5"/>
      <p:italic r:id="rId6"/>
      <p:boldItalic r:id="rId7"/>
    </p:embeddedFont>
    <p:embeddedFont>
      <p:font typeface="Calibri Light" panose="020F0302020204030204" pitchFamily="34" charset="0"/>
      <p:regular r:id="rId8"/>
      <p:italic r:id="rId9"/>
    </p:embeddedFont>
    <p:embeddedFont>
      <p:font typeface="Rockwell" panose="02060603020205020403" pitchFamily="18" charset="0"/>
      <p:regular r:id="rId10"/>
      <p:bold r:id="rId11"/>
      <p:italic r:id="rId12"/>
      <p:boldItalic r:id="rId13"/>
    </p:embeddedFont>
  </p:embeddedFontLst>
  <p:custDataLst>
    <p:tags r:id="rId1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072" userDrawn="1">
          <p15:clr>
            <a:srgbClr val="A4A3A4"/>
          </p15:clr>
        </p15:guide>
        <p15:guide id="2" pos="16129"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8FE1D1E-92AF-9A53-BCDD-E15DFB71511A}" name="Robert McKenna" initials="RM" userId="S::robert.mckenna@griffith.ie::d52e6328-2f3b-4167-b4e4-26f92fb7e81c" providerId="AD"/>
  <p188:author id="{FA08336A-D196-70A0-3239-4392169952B9}" name="Kathy Clarke" initials="KC" userId="8a671f0ba6fad4b6" providerId="Windows Live"/>
  <p188:author id="{E19CDFBD-FBB1-E0CD-651E-6A0873FF2748}" name="aine gallagher" initials="ag" userId="S::aine.gallagher@student.griffith.ie::0026240d-b380-4ecc-b082-e6020c3da5a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6D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969"/>
    <p:restoredTop sz="95915"/>
  </p:normalViewPr>
  <p:slideViewPr>
    <p:cSldViewPr>
      <p:cViewPr varScale="1">
        <p:scale>
          <a:sx n="27" d="100"/>
          <a:sy n="27" d="100"/>
        </p:scale>
        <p:origin x="1122" y="138"/>
      </p:cViewPr>
      <p:guideLst>
        <p:guide orient="horz" pos="9072"/>
        <p:guide pos="16129"/>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font" Target="fonts/font10.fntdata"/><Relationship Id="rId1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presProps" Target="presProps.xml"/><Relationship Id="rId10" Type="http://schemas.openxmlformats.org/officeDocument/2006/relationships/font" Target="fonts/font7.fntdata"/><Relationship Id="rId19" Type="http://schemas.microsoft.com/office/2018/10/relationships/authors" Target="authors.xml"/><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57C25E-6D0A-6341-9207-18BA08328BF0}" type="doc">
      <dgm:prSet loTypeId="urn:microsoft.com/office/officeart/2005/8/layout/orgChart1" loCatId="" qsTypeId="urn:microsoft.com/office/officeart/2005/8/quickstyle/3d2" qsCatId="3D" csTypeId="urn:microsoft.com/office/officeart/2005/8/colors/colorful5" csCatId="colorful" phldr="1"/>
      <dgm:spPr/>
      <dgm:t>
        <a:bodyPr/>
        <a:lstStyle/>
        <a:p>
          <a:endParaRPr lang="en-GB"/>
        </a:p>
      </dgm:t>
    </dgm:pt>
    <dgm:pt modelId="{839D5CAE-A80E-C84D-9E61-3CF8EC15C413}">
      <dgm:prSet phldrT="[Text]" custT="1"/>
      <dgm:spPr/>
      <dgm:t>
        <a:bodyPr/>
        <a:lstStyle/>
        <a:p>
          <a:r>
            <a:rPr lang="en-GB" sz="2400" dirty="0">
              <a:solidFill>
                <a:schemeClr val="tx1"/>
              </a:solidFill>
              <a:latin typeface="Rockwell" panose="02060603020205020403" pitchFamily="18" charset="77"/>
            </a:rPr>
            <a:t>Purpose: </a:t>
          </a:r>
        </a:p>
        <a:p>
          <a:r>
            <a:rPr lang="en-GB" sz="2400" dirty="0">
              <a:solidFill>
                <a:schemeClr val="tx1"/>
              </a:solidFill>
              <a:latin typeface="Rockwell" panose="02060603020205020403" pitchFamily="18" charset="77"/>
            </a:rPr>
            <a:t>Exploratory</a:t>
          </a:r>
        </a:p>
      </dgm:t>
    </dgm:pt>
    <dgm:pt modelId="{99B71ED6-D1EB-E84E-940D-A564A657E834}" type="parTrans" cxnId="{BABDD650-1F5E-894A-9BFC-E47FEFA3E2D6}">
      <dgm:prSet/>
      <dgm:spPr/>
      <dgm:t>
        <a:bodyPr/>
        <a:lstStyle/>
        <a:p>
          <a:endParaRPr lang="en-GB" sz="2400">
            <a:latin typeface="Rockwell" panose="02060603020205020403" pitchFamily="18" charset="77"/>
          </a:endParaRPr>
        </a:p>
      </dgm:t>
    </dgm:pt>
    <dgm:pt modelId="{6E347ECF-01F1-F544-9B01-AB464B2CC49D}" type="sibTrans" cxnId="{BABDD650-1F5E-894A-9BFC-E47FEFA3E2D6}">
      <dgm:prSet/>
      <dgm:spPr/>
      <dgm:t>
        <a:bodyPr/>
        <a:lstStyle/>
        <a:p>
          <a:endParaRPr lang="en-GB" sz="2400">
            <a:latin typeface="Rockwell" panose="02060603020205020403" pitchFamily="18" charset="77"/>
          </a:endParaRPr>
        </a:p>
      </dgm:t>
    </dgm:pt>
    <dgm:pt modelId="{CB92124F-3EFA-4346-B6EC-FD3E45C8A929}" type="asst">
      <dgm:prSet phldrT="[Text]" custT="1"/>
      <dgm:spPr/>
      <dgm:t>
        <a:bodyPr/>
        <a:lstStyle/>
        <a:p>
          <a:r>
            <a:rPr lang="en-GB" sz="2400" dirty="0">
              <a:solidFill>
                <a:schemeClr val="tx1"/>
              </a:solidFill>
              <a:latin typeface="Rockwell" panose="02060603020205020403" pitchFamily="18" charset="77"/>
            </a:rPr>
            <a:t>Design: </a:t>
          </a:r>
        </a:p>
        <a:p>
          <a:r>
            <a:rPr lang="en-GB" sz="2400" dirty="0">
              <a:solidFill>
                <a:schemeClr val="tx1"/>
              </a:solidFill>
              <a:latin typeface="Rockwell" panose="02060603020205020403" pitchFamily="18" charset="77"/>
            </a:rPr>
            <a:t>Sequential Mixed Methodology</a:t>
          </a:r>
        </a:p>
      </dgm:t>
    </dgm:pt>
    <dgm:pt modelId="{2ACEBBE1-2696-2B43-8B21-FCEF7852E93B}" type="parTrans" cxnId="{3F892481-C1FD-8445-B97F-933F8D445C0E}">
      <dgm:prSet/>
      <dgm:spPr/>
      <dgm:t>
        <a:bodyPr/>
        <a:lstStyle/>
        <a:p>
          <a:endParaRPr lang="en-GB" sz="2400">
            <a:latin typeface="Rockwell" panose="02060603020205020403" pitchFamily="18" charset="77"/>
          </a:endParaRPr>
        </a:p>
      </dgm:t>
    </dgm:pt>
    <dgm:pt modelId="{1F0A1F58-E141-0948-99F0-19BBDF3CDDAD}" type="sibTrans" cxnId="{3F892481-C1FD-8445-B97F-933F8D445C0E}">
      <dgm:prSet/>
      <dgm:spPr/>
      <dgm:t>
        <a:bodyPr/>
        <a:lstStyle/>
        <a:p>
          <a:endParaRPr lang="en-GB" sz="2400">
            <a:latin typeface="Rockwell" panose="02060603020205020403" pitchFamily="18" charset="77"/>
          </a:endParaRPr>
        </a:p>
      </dgm:t>
    </dgm:pt>
    <dgm:pt modelId="{A3F6172E-B1EA-2D4A-A7BD-ACF9E698006F}">
      <dgm:prSet phldrT="[Text]" custT="1"/>
      <dgm:spPr/>
      <dgm:t>
        <a:bodyPr/>
        <a:lstStyle/>
        <a:p>
          <a:r>
            <a:rPr lang="en-GB" sz="2400">
              <a:solidFill>
                <a:schemeClr val="tx1"/>
              </a:solidFill>
              <a:latin typeface="Rockwell" panose="02060603020205020403" pitchFamily="18" charset="77"/>
            </a:rPr>
            <a:t>Quantitative</a:t>
          </a:r>
          <a:endParaRPr lang="en-GB" sz="2400" dirty="0">
            <a:solidFill>
              <a:schemeClr val="tx1"/>
            </a:solidFill>
            <a:latin typeface="Rockwell" panose="02060603020205020403" pitchFamily="18" charset="77"/>
          </a:endParaRPr>
        </a:p>
      </dgm:t>
    </dgm:pt>
    <dgm:pt modelId="{B6967805-256D-6644-AD9F-E6FD185865CF}" type="parTrans" cxnId="{4E9E34AA-2008-F345-B928-C564B6CB5582}">
      <dgm:prSet/>
      <dgm:spPr/>
      <dgm:t>
        <a:bodyPr/>
        <a:lstStyle/>
        <a:p>
          <a:endParaRPr lang="en-GB" sz="2400">
            <a:latin typeface="Rockwell" panose="02060603020205020403" pitchFamily="18" charset="77"/>
          </a:endParaRPr>
        </a:p>
      </dgm:t>
    </dgm:pt>
    <dgm:pt modelId="{5D3D0219-D5D6-2A41-A549-DD8215AE3CB6}" type="sibTrans" cxnId="{4E9E34AA-2008-F345-B928-C564B6CB5582}">
      <dgm:prSet/>
      <dgm:spPr/>
      <dgm:t>
        <a:bodyPr/>
        <a:lstStyle/>
        <a:p>
          <a:endParaRPr lang="en-GB" sz="2400">
            <a:latin typeface="Rockwell" panose="02060603020205020403" pitchFamily="18" charset="77"/>
          </a:endParaRPr>
        </a:p>
      </dgm:t>
    </dgm:pt>
    <dgm:pt modelId="{CC41BA46-234E-424D-A675-FC406956DB01}">
      <dgm:prSet phldrT="[Text]" custT="1"/>
      <dgm:spPr/>
      <dgm:t>
        <a:bodyPr/>
        <a:lstStyle/>
        <a:p>
          <a:r>
            <a:rPr lang="en-GB" sz="2400" dirty="0">
              <a:solidFill>
                <a:schemeClr val="tx1"/>
              </a:solidFill>
              <a:latin typeface="Rockwell" panose="02060603020205020403" pitchFamily="18" charset="77"/>
            </a:rPr>
            <a:t>Qualitative</a:t>
          </a:r>
        </a:p>
      </dgm:t>
    </dgm:pt>
    <dgm:pt modelId="{5E38664D-A149-4842-9DF7-832F8C7408D7}" type="parTrans" cxnId="{002EAF6B-4696-B34B-B980-D9AAAE9E754A}">
      <dgm:prSet/>
      <dgm:spPr/>
      <dgm:t>
        <a:bodyPr/>
        <a:lstStyle/>
        <a:p>
          <a:endParaRPr lang="en-GB" sz="2400">
            <a:latin typeface="Rockwell" panose="02060603020205020403" pitchFamily="18" charset="77"/>
          </a:endParaRPr>
        </a:p>
      </dgm:t>
    </dgm:pt>
    <dgm:pt modelId="{FCD529F9-4358-E043-827D-BBF4FD8B74BF}" type="sibTrans" cxnId="{002EAF6B-4696-B34B-B980-D9AAAE9E754A}">
      <dgm:prSet/>
      <dgm:spPr/>
      <dgm:t>
        <a:bodyPr/>
        <a:lstStyle/>
        <a:p>
          <a:endParaRPr lang="en-GB" sz="2400">
            <a:latin typeface="Rockwell" panose="02060603020205020403" pitchFamily="18" charset="77"/>
          </a:endParaRPr>
        </a:p>
      </dgm:t>
    </dgm:pt>
    <dgm:pt modelId="{59E5AAA0-20ED-2644-9020-90A50197621F}" type="asst">
      <dgm:prSet custT="1"/>
      <dgm:spPr/>
      <dgm:t>
        <a:bodyPr/>
        <a:lstStyle/>
        <a:p>
          <a:r>
            <a:rPr lang="en-GB" sz="2400" dirty="0">
              <a:solidFill>
                <a:schemeClr val="tx1"/>
              </a:solidFill>
              <a:latin typeface="Rockwell" panose="02060603020205020403" pitchFamily="18" charset="77"/>
            </a:rPr>
            <a:t>Rationale: Complementarity</a:t>
          </a:r>
        </a:p>
      </dgm:t>
    </dgm:pt>
    <dgm:pt modelId="{137AD76D-A502-8F49-AB43-C5B80D0E209B}" type="parTrans" cxnId="{24424DBA-C5B4-5146-932A-B8032DB6F0BA}">
      <dgm:prSet/>
      <dgm:spPr/>
      <dgm:t>
        <a:bodyPr/>
        <a:lstStyle/>
        <a:p>
          <a:endParaRPr lang="en-GB" sz="2400">
            <a:latin typeface="Rockwell" panose="02060603020205020403" pitchFamily="18" charset="77"/>
          </a:endParaRPr>
        </a:p>
      </dgm:t>
    </dgm:pt>
    <dgm:pt modelId="{EB2D0B75-3E1D-AE4F-B26C-0F82839B3DB5}" type="sibTrans" cxnId="{24424DBA-C5B4-5146-932A-B8032DB6F0BA}">
      <dgm:prSet/>
      <dgm:spPr/>
      <dgm:t>
        <a:bodyPr/>
        <a:lstStyle/>
        <a:p>
          <a:endParaRPr lang="en-GB" sz="2400">
            <a:latin typeface="Rockwell" panose="02060603020205020403" pitchFamily="18" charset="77"/>
          </a:endParaRPr>
        </a:p>
      </dgm:t>
    </dgm:pt>
    <dgm:pt modelId="{F2CFA1B1-3713-054F-9DF3-234319EC2BD2}">
      <dgm:prSet custT="1"/>
      <dgm:spPr>
        <a:solidFill>
          <a:srgbClr val="00B0F0"/>
        </a:solidFill>
      </dgm:spPr>
      <dgm:t>
        <a:bodyPr/>
        <a:lstStyle/>
        <a:p>
          <a:r>
            <a:rPr lang="en-GB" sz="2400" dirty="0">
              <a:solidFill>
                <a:schemeClr val="tx1"/>
              </a:solidFill>
              <a:latin typeface="Rockwell" panose="02060603020205020403" pitchFamily="18" charset="77"/>
            </a:rPr>
            <a:t>Purposive &amp; Snowballing Sampling</a:t>
          </a:r>
        </a:p>
      </dgm:t>
    </dgm:pt>
    <dgm:pt modelId="{4E179680-79A8-1743-928F-38961111B4BE}" type="parTrans" cxnId="{E4F9ED38-A956-0F47-8233-86885208BF87}">
      <dgm:prSet/>
      <dgm:spPr/>
      <dgm:t>
        <a:bodyPr/>
        <a:lstStyle/>
        <a:p>
          <a:endParaRPr lang="en-GB" sz="2400">
            <a:latin typeface="Rockwell" panose="02060603020205020403" pitchFamily="18" charset="77"/>
          </a:endParaRPr>
        </a:p>
      </dgm:t>
    </dgm:pt>
    <dgm:pt modelId="{46A8472C-3B9F-1C46-B68C-8A4F0CE9C0FB}" type="sibTrans" cxnId="{E4F9ED38-A956-0F47-8233-86885208BF87}">
      <dgm:prSet/>
      <dgm:spPr/>
      <dgm:t>
        <a:bodyPr/>
        <a:lstStyle/>
        <a:p>
          <a:endParaRPr lang="en-GB" sz="2400">
            <a:latin typeface="Rockwell" panose="02060603020205020403" pitchFamily="18" charset="77"/>
          </a:endParaRPr>
        </a:p>
      </dgm:t>
    </dgm:pt>
    <dgm:pt modelId="{1AE19947-D5D8-8640-B655-AD8CFB64F1C2}">
      <dgm:prSet custT="1"/>
      <dgm:spPr>
        <a:solidFill>
          <a:srgbClr val="00B0F0"/>
        </a:solidFill>
      </dgm:spPr>
      <dgm:t>
        <a:bodyPr/>
        <a:lstStyle/>
        <a:p>
          <a:r>
            <a:rPr lang="en-GB" sz="2400" dirty="0">
              <a:solidFill>
                <a:schemeClr val="tx1"/>
              </a:solidFill>
              <a:latin typeface="Rockwell" panose="02060603020205020403" pitchFamily="18" charset="77"/>
            </a:rPr>
            <a:t>Purposive</a:t>
          </a:r>
        </a:p>
        <a:p>
          <a:r>
            <a:rPr lang="en-GB" sz="2400" dirty="0">
              <a:solidFill>
                <a:schemeClr val="tx1"/>
              </a:solidFill>
              <a:latin typeface="Rockwell" panose="02060603020205020403" pitchFamily="18" charset="77"/>
            </a:rPr>
            <a:t>Sampling</a:t>
          </a:r>
        </a:p>
      </dgm:t>
    </dgm:pt>
    <dgm:pt modelId="{93318C4D-0BD3-AA48-A2E7-AB3132407A4A}" type="parTrans" cxnId="{14F7615F-8305-9D40-8DE2-E6A854717744}">
      <dgm:prSet/>
      <dgm:spPr/>
      <dgm:t>
        <a:bodyPr/>
        <a:lstStyle/>
        <a:p>
          <a:endParaRPr lang="en-GB" sz="2400">
            <a:latin typeface="Rockwell" panose="02060603020205020403" pitchFamily="18" charset="77"/>
          </a:endParaRPr>
        </a:p>
      </dgm:t>
    </dgm:pt>
    <dgm:pt modelId="{785EDC39-0C28-BF4D-8579-3ECCD3FEAF67}" type="sibTrans" cxnId="{14F7615F-8305-9D40-8DE2-E6A854717744}">
      <dgm:prSet/>
      <dgm:spPr/>
      <dgm:t>
        <a:bodyPr/>
        <a:lstStyle/>
        <a:p>
          <a:endParaRPr lang="en-GB" sz="2400">
            <a:latin typeface="Rockwell" panose="02060603020205020403" pitchFamily="18" charset="77"/>
          </a:endParaRPr>
        </a:p>
      </dgm:t>
    </dgm:pt>
    <dgm:pt modelId="{7155132C-EB13-A844-9D63-D6BC752440AD}">
      <dgm:prSet custT="1"/>
      <dgm:spPr/>
      <dgm:t>
        <a:bodyPr/>
        <a:lstStyle/>
        <a:p>
          <a:r>
            <a:rPr lang="en-GB" sz="2400" dirty="0">
              <a:solidFill>
                <a:schemeClr val="tx1"/>
              </a:solidFill>
              <a:latin typeface="Rockwell" panose="02060603020205020403" pitchFamily="18" charset="77"/>
            </a:rPr>
            <a:t>Thematic Content Analysis and Excel Analysis</a:t>
          </a:r>
        </a:p>
      </dgm:t>
    </dgm:pt>
    <dgm:pt modelId="{770B21DB-6B07-9449-BF0C-DD5EA9558E49}" type="parTrans" cxnId="{BB3CB163-658B-4840-A011-F73BA2E1B018}">
      <dgm:prSet/>
      <dgm:spPr/>
      <dgm:t>
        <a:bodyPr/>
        <a:lstStyle/>
        <a:p>
          <a:endParaRPr lang="en-GB" sz="2400">
            <a:latin typeface="Rockwell" panose="02060603020205020403" pitchFamily="18" charset="77"/>
          </a:endParaRPr>
        </a:p>
      </dgm:t>
    </dgm:pt>
    <dgm:pt modelId="{A43BD54C-5B58-B14A-B293-5F8C0CCF37C0}" type="sibTrans" cxnId="{BB3CB163-658B-4840-A011-F73BA2E1B018}">
      <dgm:prSet/>
      <dgm:spPr/>
      <dgm:t>
        <a:bodyPr/>
        <a:lstStyle/>
        <a:p>
          <a:endParaRPr lang="en-GB" sz="2400">
            <a:latin typeface="Rockwell" panose="02060603020205020403" pitchFamily="18" charset="77"/>
          </a:endParaRPr>
        </a:p>
      </dgm:t>
    </dgm:pt>
    <dgm:pt modelId="{5D3B5101-F39C-CD4C-AA03-3DD969D6C2BE}">
      <dgm:prSet custT="1"/>
      <dgm:spPr/>
      <dgm:t>
        <a:bodyPr/>
        <a:lstStyle/>
        <a:p>
          <a:r>
            <a:rPr lang="en-GB" sz="2400" dirty="0">
              <a:solidFill>
                <a:schemeClr val="tx1"/>
              </a:solidFill>
              <a:latin typeface="Rockwell" panose="02060603020205020403" pitchFamily="18" charset="77"/>
            </a:rPr>
            <a:t>Thematic Content Analysis </a:t>
          </a:r>
        </a:p>
      </dgm:t>
    </dgm:pt>
    <dgm:pt modelId="{C466B987-8EAF-4A4F-BA5D-4CF0D808AB5B}" type="parTrans" cxnId="{5D25780A-7DC5-2A41-91DB-75F26BBED76A}">
      <dgm:prSet/>
      <dgm:spPr/>
      <dgm:t>
        <a:bodyPr/>
        <a:lstStyle/>
        <a:p>
          <a:endParaRPr lang="en-GB" sz="2400">
            <a:latin typeface="Rockwell" panose="02060603020205020403" pitchFamily="18" charset="77"/>
          </a:endParaRPr>
        </a:p>
      </dgm:t>
    </dgm:pt>
    <dgm:pt modelId="{4605352B-C743-4342-8800-03E47C7FF387}" type="sibTrans" cxnId="{5D25780A-7DC5-2A41-91DB-75F26BBED76A}">
      <dgm:prSet/>
      <dgm:spPr/>
      <dgm:t>
        <a:bodyPr/>
        <a:lstStyle/>
        <a:p>
          <a:endParaRPr lang="en-GB" sz="2400">
            <a:latin typeface="Rockwell" panose="02060603020205020403" pitchFamily="18" charset="77"/>
          </a:endParaRPr>
        </a:p>
      </dgm:t>
    </dgm:pt>
    <dgm:pt modelId="{C59213E2-01E4-A845-8B12-90118354D2E0}">
      <dgm:prSet custT="1"/>
      <dgm:spPr/>
      <dgm:t>
        <a:bodyPr/>
        <a:lstStyle/>
        <a:p>
          <a:r>
            <a:rPr lang="en-GB" sz="2400" dirty="0">
              <a:solidFill>
                <a:schemeClr val="tx1"/>
              </a:solidFill>
              <a:latin typeface="Rockwell" panose="02060603020205020403" pitchFamily="18" charset="77"/>
            </a:rPr>
            <a:t>Mixed Methodology</a:t>
          </a:r>
        </a:p>
      </dgm:t>
    </dgm:pt>
    <dgm:pt modelId="{5CA7F743-B072-F144-8F7C-5DDE6E2D36AF}" type="parTrans" cxnId="{E9423960-7FA4-084F-90E2-CB86EED69036}">
      <dgm:prSet/>
      <dgm:spPr/>
      <dgm:t>
        <a:bodyPr/>
        <a:lstStyle/>
        <a:p>
          <a:endParaRPr lang="en-GB" sz="2400">
            <a:latin typeface="Rockwell" panose="02060603020205020403" pitchFamily="18" charset="77"/>
          </a:endParaRPr>
        </a:p>
      </dgm:t>
    </dgm:pt>
    <dgm:pt modelId="{754D0CBB-E57C-8F46-B539-C42F70B415CC}" type="sibTrans" cxnId="{E9423960-7FA4-084F-90E2-CB86EED69036}">
      <dgm:prSet/>
      <dgm:spPr/>
      <dgm:t>
        <a:bodyPr/>
        <a:lstStyle/>
        <a:p>
          <a:endParaRPr lang="en-GB" sz="2400">
            <a:latin typeface="Rockwell" panose="02060603020205020403" pitchFamily="18" charset="77"/>
          </a:endParaRPr>
        </a:p>
      </dgm:t>
    </dgm:pt>
    <dgm:pt modelId="{97C4AB0B-E0E7-AB4A-A1A9-4C6956854BBF}">
      <dgm:prSet custT="1"/>
      <dgm:spPr/>
      <dgm:t>
        <a:bodyPr/>
        <a:lstStyle/>
        <a:p>
          <a:r>
            <a:rPr lang="en-GB" sz="2400" dirty="0">
              <a:solidFill>
                <a:schemeClr val="tx1"/>
              </a:solidFill>
              <a:latin typeface="Rockwell" panose="02060603020205020403" pitchFamily="18" charset="77"/>
            </a:rPr>
            <a:t>Pragmatism</a:t>
          </a:r>
        </a:p>
      </dgm:t>
    </dgm:pt>
    <dgm:pt modelId="{3E93DEA9-2249-F446-A78E-177BAF8F90EA}" type="sibTrans" cxnId="{2A6FD81F-2215-D447-B9C6-A293F8E5A82F}">
      <dgm:prSet/>
      <dgm:spPr/>
      <dgm:t>
        <a:bodyPr/>
        <a:lstStyle/>
        <a:p>
          <a:endParaRPr lang="en-GB"/>
        </a:p>
      </dgm:t>
    </dgm:pt>
    <dgm:pt modelId="{B71198F0-9A2D-8149-B6C4-B6FA72A4C606}" type="parTrans" cxnId="{2A6FD81F-2215-D447-B9C6-A293F8E5A82F}">
      <dgm:prSet/>
      <dgm:spPr/>
      <dgm:t>
        <a:bodyPr/>
        <a:lstStyle/>
        <a:p>
          <a:endParaRPr lang="en-GB"/>
        </a:p>
      </dgm:t>
    </dgm:pt>
    <dgm:pt modelId="{F97D459C-5627-BB40-A78B-43DE7A99ABC3}" type="pres">
      <dgm:prSet presAssocID="{7657C25E-6D0A-6341-9207-18BA08328BF0}" presName="hierChild1" presStyleCnt="0">
        <dgm:presLayoutVars>
          <dgm:orgChart val="1"/>
          <dgm:chPref val="1"/>
          <dgm:dir/>
          <dgm:animOne val="branch"/>
          <dgm:animLvl val="lvl"/>
          <dgm:resizeHandles/>
        </dgm:presLayoutVars>
      </dgm:prSet>
      <dgm:spPr/>
    </dgm:pt>
    <dgm:pt modelId="{56561556-EED9-BA4C-8029-7B0889491964}" type="pres">
      <dgm:prSet presAssocID="{97C4AB0B-E0E7-AB4A-A1A9-4C6956854BBF}" presName="hierRoot1" presStyleCnt="0">
        <dgm:presLayoutVars>
          <dgm:hierBranch val="init"/>
        </dgm:presLayoutVars>
      </dgm:prSet>
      <dgm:spPr/>
    </dgm:pt>
    <dgm:pt modelId="{7686EA0D-D434-9D4F-8594-A2521EEF970C}" type="pres">
      <dgm:prSet presAssocID="{97C4AB0B-E0E7-AB4A-A1A9-4C6956854BBF}" presName="rootComposite1" presStyleCnt="0"/>
      <dgm:spPr/>
    </dgm:pt>
    <dgm:pt modelId="{17CF27E5-DC37-DC4F-B17C-240A95CCB7E0}" type="pres">
      <dgm:prSet presAssocID="{97C4AB0B-E0E7-AB4A-A1A9-4C6956854BBF}" presName="rootText1" presStyleLbl="node0" presStyleIdx="0" presStyleCnt="1">
        <dgm:presLayoutVars>
          <dgm:chPref val="3"/>
        </dgm:presLayoutVars>
      </dgm:prSet>
      <dgm:spPr/>
    </dgm:pt>
    <dgm:pt modelId="{BFD1661C-948F-AC4D-BA0E-F89BB9C35822}" type="pres">
      <dgm:prSet presAssocID="{97C4AB0B-E0E7-AB4A-A1A9-4C6956854BBF}" presName="rootConnector1" presStyleLbl="node1" presStyleIdx="0" presStyleCnt="0"/>
      <dgm:spPr/>
    </dgm:pt>
    <dgm:pt modelId="{8664B8B2-FF20-A34D-B25F-2668B1246B1C}" type="pres">
      <dgm:prSet presAssocID="{97C4AB0B-E0E7-AB4A-A1A9-4C6956854BBF}" presName="hierChild2" presStyleCnt="0"/>
      <dgm:spPr/>
    </dgm:pt>
    <dgm:pt modelId="{F8D1B8A0-08FA-9D46-BE70-6369C522C4D2}" type="pres">
      <dgm:prSet presAssocID="{5CA7F743-B072-F144-8F7C-5DDE6E2D36AF}" presName="Name37" presStyleLbl="parChTrans1D2" presStyleIdx="0" presStyleCnt="1"/>
      <dgm:spPr/>
    </dgm:pt>
    <dgm:pt modelId="{7EC3E88A-A3D7-7545-A7D8-ABFD5C73EDAD}" type="pres">
      <dgm:prSet presAssocID="{C59213E2-01E4-A845-8B12-90118354D2E0}" presName="hierRoot2" presStyleCnt="0">
        <dgm:presLayoutVars>
          <dgm:hierBranch val="init"/>
        </dgm:presLayoutVars>
      </dgm:prSet>
      <dgm:spPr/>
    </dgm:pt>
    <dgm:pt modelId="{E289AA7D-BE7A-2048-8BF7-94C3A89AB3C1}" type="pres">
      <dgm:prSet presAssocID="{C59213E2-01E4-A845-8B12-90118354D2E0}" presName="rootComposite" presStyleCnt="0"/>
      <dgm:spPr/>
    </dgm:pt>
    <dgm:pt modelId="{0D881773-1C2F-A746-96AD-246B2711FC01}" type="pres">
      <dgm:prSet presAssocID="{C59213E2-01E4-A845-8B12-90118354D2E0}" presName="rootText" presStyleLbl="node2" presStyleIdx="0" presStyleCnt="1">
        <dgm:presLayoutVars>
          <dgm:chPref val="3"/>
        </dgm:presLayoutVars>
      </dgm:prSet>
      <dgm:spPr/>
    </dgm:pt>
    <dgm:pt modelId="{8CFE8252-A716-5247-9713-3FF94DA6FA3B}" type="pres">
      <dgm:prSet presAssocID="{C59213E2-01E4-A845-8B12-90118354D2E0}" presName="rootConnector" presStyleLbl="node2" presStyleIdx="0" presStyleCnt="1"/>
      <dgm:spPr/>
    </dgm:pt>
    <dgm:pt modelId="{214EE325-9980-0D46-B85C-E2A5DF819946}" type="pres">
      <dgm:prSet presAssocID="{C59213E2-01E4-A845-8B12-90118354D2E0}" presName="hierChild4" presStyleCnt="0"/>
      <dgm:spPr/>
    </dgm:pt>
    <dgm:pt modelId="{75F5B704-C05E-034F-B276-99AF3B00A508}" type="pres">
      <dgm:prSet presAssocID="{99B71ED6-D1EB-E84E-940D-A564A657E834}" presName="Name37" presStyleLbl="parChTrans1D3" presStyleIdx="0" presStyleCnt="1"/>
      <dgm:spPr/>
    </dgm:pt>
    <dgm:pt modelId="{BEB34D9D-1AF5-F243-884F-89FAF64F3C84}" type="pres">
      <dgm:prSet presAssocID="{839D5CAE-A80E-C84D-9E61-3CF8EC15C413}" presName="hierRoot2" presStyleCnt="0">
        <dgm:presLayoutVars>
          <dgm:hierBranch val="init"/>
        </dgm:presLayoutVars>
      </dgm:prSet>
      <dgm:spPr/>
    </dgm:pt>
    <dgm:pt modelId="{60A32F02-9478-C049-B7CB-AE2723B6AAB5}" type="pres">
      <dgm:prSet presAssocID="{839D5CAE-A80E-C84D-9E61-3CF8EC15C413}" presName="rootComposite" presStyleCnt="0"/>
      <dgm:spPr/>
    </dgm:pt>
    <dgm:pt modelId="{048CB523-95F2-1A42-B56E-4E1DF2CB5F88}" type="pres">
      <dgm:prSet presAssocID="{839D5CAE-A80E-C84D-9E61-3CF8EC15C413}" presName="rootText" presStyleLbl="node3" presStyleIdx="0" presStyleCnt="1" custScaleX="140224">
        <dgm:presLayoutVars>
          <dgm:chPref val="3"/>
        </dgm:presLayoutVars>
      </dgm:prSet>
      <dgm:spPr/>
    </dgm:pt>
    <dgm:pt modelId="{9E3917CE-BA4A-2A4B-A671-59B2AC83555F}" type="pres">
      <dgm:prSet presAssocID="{839D5CAE-A80E-C84D-9E61-3CF8EC15C413}" presName="rootConnector" presStyleLbl="node3" presStyleIdx="0" presStyleCnt="1"/>
      <dgm:spPr/>
    </dgm:pt>
    <dgm:pt modelId="{4DDD5B28-BE68-DD4B-BBF2-3B6941FA6E36}" type="pres">
      <dgm:prSet presAssocID="{839D5CAE-A80E-C84D-9E61-3CF8EC15C413}" presName="hierChild4" presStyleCnt="0"/>
      <dgm:spPr/>
    </dgm:pt>
    <dgm:pt modelId="{47502DFB-1D17-6B4B-93F1-88FF4BB171B9}" type="pres">
      <dgm:prSet presAssocID="{B6967805-256D-6644-AD9F-E6FD185865CF}" presName="Name37" presStyleLbl="parChTrans1D4" presStyleIdx="0" presStyleCnt="8"/>
      <dgm:spPr/>
    </dgm:pt>
    <dgm:pt modelId="{4FEBA8F3-24FB-2B42-9099-4F8D76791742}" type="pres">
      <dgm:prSet presAssocID="{A3F6172E-B1EA-2D4A-A7BD-ACF9E698006F}" presName="hierRoot2" presStyleCnt="0">
        <dgm:presLayoutVars>
          <dgm:hierBranch val="init"/>
        </dgm:presLayoutVars>
      </dgm:prSet>
      <dgm:spPr/>
    </dgm:pt>
    <dgm:pt modelId="{D7D36E5D-C1A2-8644-82A6-134F2DE3146E}" type="pres">
      <dgm:prSet presAssocID="{A3F6172E-B1EA-2D4A-A7BD-ACF9E698006F}" presName="rootComposite" presStyleCnt="0"/>
      <dgm:spPr/>
    </dgm:pt>
    <dgm:pt modelId="{32BC9D95-693D-134C-A6EF-2436167A14F6}" type="pres">
      <dgm:prSet presAssocID="{A3F6172E-B1EA-2D4A-A7BD-ACF9E698006F}" presName="rootText" presStyleLbl="node4" presStyleIdx="0" presStyleCnt="6" custScaleX="140224">
        <dgm:presLayoutVars>
          <dgm:chPref val="3"/>
        </dgm:presLayoutVars>
      </dgm:prSet>
      <dgm:spPr/>
    </dgm:pt>
    <dgm:pt modelId="{F38A19DD-B3F5-294E-BACE-B1DFACFE8789}" type="pres">
      <dgm:prSet presAssocID="{A3F6172E-B1EA-2D4A-A7BD-ACF9E698006F}" presName="rootConnector" presStyleLbl="node4" presStyleIdx="0" presStyleCnt="6"/>
      <dgm:spPr/>
    </dgm:pt>
    <dgm:pt modelId="{94FFC816-5069-3945-80DD-14F4BD02F173}" type="pres">
      <dgm:prSet presAssocID="{A3F6172E-B1EA-2D4A-A7BD-ACF9E698006F}" presName="hierChild4" presStyleCnt="0"/>
      <dgm:spPr/>
    </dgm:pt>
    <dgm:pt modelId="{70817D1C-25A9-F945-8E9F-B56744E71BEF}" type="pres">
      <dgm:prSet presAssocID="{4E179680-79A8-1743-928F-38961111B4BE}" presName="Name37" presStyleLbl="parChTrans1D4" presStyleIdx="1" presStyleCnt="8"/>
      <dgm:spPr/>
    </dgm:pt>
    <dgm:pt modelId="{73B0CA5B-8607-894F-AF8C-639301E7088A}" type="pres">
      <dgm:prSet presAssocID="{F2CFA1B1-3713-054F-9DF3-234319EC2BD2}" presName="hierRoot2" presStyleCnt="0">
        <dgm:presLayoutVars>
          <dgm:hierBranch val="init"/>
        </dgm:presLayoutVars>
      </dgm:prSet>
      <dgm:spPr/>
    </dgm:pt>
    <dgm:pt modelId="{6C20F910-86C7-B24A-A628-F5A0D0795937}" type="pres">
      <dgm:prSet presAssocID="{F2CFA1B1-3713-054F-9DF3-234319EC2BD2}" presName="rootComposite" presStyleCnt="0"/>
      <dgm:spPr/>
    </dgm:pt>
    <dgm:pt modelId="{692BF0E3-02CB-4D42-80AB-42F01E0C6A1B}" type="pres">
      <dgm:prSet presAssocID="{F2CFA1B1-3713-054F-9DF3-234319EC2BD2}" presName="rootText" presStyleLbl="node4" presStyleIdx="1" presStyleCnt="6" custScaleX="140224" custScaleY="148887">
        <dgm:presLayoutVars>
          <dgm:chPref val="3"/>
        </dgm:presLayoutVars>
      </dgm:prSet>
      <dgm:spPr/>
    </dgm:pt>
    <dgm:pt modelId="{5D693846-B46E-F147-8639-28E0F305B2E5}" type="pres">
      <dgm:prSet presAssocID="{F2CFA1B1-3713-054F-9DF3-234319EC2BD2}" presName="rootConnector" presStyleLbl="node4" presStyleIdx="1" presStyleCnt="6"/>
      <dgm:spPr/>
    </dgm:pt>
    <dgm:pt modelId="{D085CDE8-372F-5E47-B59E-62768F16A65E}" type="pres">
      <dgm:prSet presAssocID="{F2CFA1B1-3713-054F-9DF3-234319EC2BD2}" presName="hierChild4" presStyleCnt="0"/>
      <dgm:spPr/>
    </dgm:pt>
    <dgm:pt modelId="{7ECFBE8B-FBCD-7242-B27D-DD601E0DCC4F}" type="pres">
      <dgm:prSet presAssocID="{770B21DB-6B07-9449-BF0C-DD5EA9558E49}" presName="Name37" presStyleLbl="parChTrans1D4" presStyleIdx="2" presStyleCnt="8"/>
      <dgm:spPr/>
    </dgm:pt>
    <dgm:pt modelId="{10B1C2D2-8F1F-9449-8255-174A8B1337C3}" type="pres">
      <dgm:prSet presAssocID="{7155132C-EB13-A844-9D63-D6BC752440AD}" presName="hierRoot2" presStyleCnt="0">
        <dgm:presLayoutVars>
          <dgm:hierBranch val="init"/>
        </dgm:presLayoutVars>
      </dgm:prSet>
      <dgm:spPr/>
    </dgm:pt>
    <dgm:pt modelId="{52368949-270B-5743-AC2D-F8583D1BCEFF}" type="pres">
      <dgm:prSet presAssocID="{7155132C-EB13-A844-9D63-D6BC752440AD}" presName="rootComposite" presStyleCnt="0"/>
      <dgm:spPr/>
    </dgm:pt>
    <dgm:pt modelId="{A742C884-18BE-A141-8544-55485C99FD0E}" type="pres">
      <dgm:prSet presAssocID="{7155132C-EB13-A844-9D63-D6BC752440AD}" presName="rootText" presStyleLbl="node4" presStyleIdx="2" presStyleCnt="6" custScaleX="140224">
        <dgm:presLayoutVars>
          <dgm:chPref val="3"/>
        </dgm:presLayoutVars>
      </dgm:prSet>
      <dgm:spPr/>
    </dgm:pt>
    <dgm:pt modelId="{79E1CDB0-6224-5E4C-91AA-63F8EB1F371B}" type="pres">
      <dgm:prSet presAssocID="{7155132C-EB13-A844-9D63-D6BC752440AD}" presName="rootConnector" presStyleLbl="node4" presStyleIdx="2" presStyleCnt="6"/>
      <dgm:spPr/>
    </dgm:pt>
    <dgm:pt modelId="{766F7C31-C6BB-4E4D-B765-D2BC70ED878F}" type="pres">
      <dgm:prSet presAssocID="{7155132C-EB13-A844-9D63-D6BC752440AD}" presName="hierChild4" presStyleCnt="0"/>
      <dgm:spPr/>
    </dgm:pt>
    <dgm:pt modelId="{889001C0-F875-B24F-B195-E682E37D3623}" type="pres">
      <dgm:prSet presAssocID="{7155132C-EB13-A844-9D63-D6BC752440AD}" presName="hierChild5" presStyleCnt="0"/>
      <dgm:spPr/>
    </dgm:pt>
    <dgm:pt modelId="{87CAE82F-7120-A54C-9089-BEEE9388C9A8}" type="pres">
      <dgm:prSet presAssocID="{F2CFA1B1-3713-054F-9DF3-234319EC2BD2}" presName="hierChild5" presStyleCnt="0"/>
      <dgm:spPr/>
    </dgm:pt>
    <dgm:pt modelId="{7D94ACAE-C329-3D47-AC92-913847353A59}" type="pres">
      <dgm:prSet presAssocID="{A3F6172E-B1EA-2D4A-A7BD-ACF9E698006F}" presName="hierChild5" presStyleCnt="0"/>
      <dgm:spPr/>
    </dgm:pt>
    <dgm:pt modelId="{2CF070A0-CF3E-364D-95CF-F1B7FC285A4A}" type="pres">
      <dgm:prSet presAssocID="{5E38664D-A149-4842-9DF7-832F8C7408D7}" presName="Name37" presStyleLbl="parChTrans1D4" presStyleIdx="3" presStyleCnt="8"/>
      <dgm:spPr/>
    </dgm:pt>
    <dgm:pt modelId="{12F27FA5-D27A-5C4C-BDA3-31E77214D4EE}" type="pres">
      <dgm:prSet presAssocID="{CC41BA46-234E-424D-A675-FC406956DB01}" presName="hierRoot2" presStyleCnt="0">
        <dgm:presLayoutVars>
          <dgm:hierBranch val="init"/>
        </dgm:presLayoutVars>
      </dgm:prSet>
      <dgm:spPr/>
    </dgm:pt>
    <dgm:pt modelId="{9B26C00E-A4DA-7E4A-B876-2990CC48C7F6}" type="pres">
      <dgm:prSet presAssocID="{CC41BA46-234E-424D-A675-FC406956DB01}" presName="rootComposite" presStyleCnt="0"/>
      <dgm:spPr/>
    </dgm:pt>
    <dgm:pt modelId="{938B254C-CF15-3B49-A488-A23527C53AA7}" type="pres">
      <dgm:prSet presAssocID="{CC41BA46-234E-424D-A675-FC406956DB01}" presName="rootText" presStyleLbl="node4" presStyleIdx="3" presStyleCnt="6" custScaleX="140224">
        <dgm:presLayoutVars>
          <dgm:chPref val="3"/>
        </dgm:presLayoutVars>
      </dgm:prSet>
      <dgm:spPr/>
    </dgm:pt>
    <dgm:pt modelId="{87E13C41-9A04-7543-9465-7F4FEA379299}" type="pres">
      <dgm:prSet presAssocID="{CC41BA46-234E-424D-A675-FC406956DB01}" presName="rootConnector" presStyleLbl="node4" presStyleIdx="3" presStyleCnt="6"/>
      <dgm:spPr/>
    </dgm:pt>
    <dgm:pt modelId="{2D110B6D-C247-A843-9950-60164B50652B}" type="pres">
      <dgm:prSet presAssocID="{CC41BA46-234E-424D-A675-FC406956DB01}" presName="hierChild4" presStyleCnt="0"/>
      <dgm:spPr/>
    </dgm:pt>
    <dgm:pt modelId="{3BFAF0D2-AA7E-9D40-8563-2EC37D494440}" type="pres">
      <dgm:prSet presAssocID="{93318C4D-0BD3-AA48-A2E7-AB3132407A4A}" presName="Name37" presStyleLbl="parChTrans1D4" presStyleIdx="4" presStyleCnt="8"/>
      <dgm:spPr/>
    </dgm:pt>
    <dgm:pt modelId="{4D5EF3B7-D8BD-0B4E-9FE0-4FBD28AABC4D}" type="pres">
      <dgm:prSet presAssocID="{1AE19947-D5D8-8640-B655-AD8CFB64F1C2}" presName="hierRoot2" presStyleCnt="0">
        <dgm:presLayoutVars>
          <dgm:hierBranch val="init"/>
        </dgm:presLayoutVars>
      </dgm:prSet>
      <dgm:spPr/>
    </dgm:pt>
    <dgm:pt modelId="{EF45A9F0-DDE1-FD46-887A-D6C84524715E}" type="pres">
      <dgm:prSet presAssocID="{1AE19947-D5D8-8640-B655-AD8CFB64F1C2}" presName="rootComposite" presStyleCnt="0"/>
      <dgm:spPr/>
    </dgm:pt>
    <dgm:pt modelId="{53788FBC-FEA2-3C44-A704-E0543649340D}" type="pres">
      <dgm:prSet presAssocID="{1AE19947-D5D8-8640-B655-AD8CFB64F1C2}" presName="rootText" presStyleLbl="node4" presStyleIdx="4" presStyleCnt="6" custScaleX="140224" custScaleY="144984">
        <dgm:presLayoutVars>
          <dgm:chPref val="3"/>
        </dgm:presLayoutVars>
      </dgm:prSet>
      <dgm:spPr/>
    </dgm:pt>
    <dgm:pt modelId="{E3AF62AC-4578-4D43-8E7D-D006CCB7D148}" type="pres">
      <dgm:prSet presAssocID="{1AE19947-D5D8-8640-B655-AD8CFB64F1C2}" presName="rootConnector" presStyleLbl="node4" presStyleIdx="4" presStyleCnt="6"/>
      <dgm:spPr/>
    </dgm:pt>
    <dgm:pt modelId="{7AE58172-F422-164D-8997-75674940B40E}" type="pres">
      <dgm:prSet presAssocID="{1AE19947-D5D8-8640-B655-AD8CFB64F1C2}" presName="hierChild4" presStyleCnt="0"/>
      <dgm:spPr/>
    </dgm:pt>
    <dgm:pt modelId="{001CDEF4-4B5E-9542-BB55-D54A81E4C52A}" type="pres">
      <dgm:prSet presAssocID="{C466B987-8EAF-4A4F-BA5D-4CF0D808AB5B}" presName="Name37" presStyleLbl="parChTrans1D4" presStyleIdx="5" presStyleCnt="8"/>
      <dgm:spPr/>
    </dgm:pt>
    <dgm:pt modelId="{4317EB66-6C8D-0D45-92E0-0D0560FE5901}" type="pres">
      <dgm:prSet presAssocID="{5D3B5101-F39C-CD4C-AA03-3DD969D6C2BE}" presName="hierRoot2" presStyleCnt="0">
        <dgm:presLayoutVars>
          <dgm:hierBranch val="init"/>
        </dgm:presLayoutVars>
      </dgm:prSet>
      <dgm:spPr/>
    </dgm:pt>
    <dgm:pt modelId="{2E5C8A44-791D-EC4B-9815-4303B554B03C}" type="pres">
      <dgm:prSet presAssocID="{5D3B5101-F39C-CD4C-AA03-3DD969D6C2BE}" presName="rootComposite" presStyleCnt="0"/>
      <dgm:spPr/>
    </dgm:pt>
    <dgm:pt modelId="{849A90D8-C493-A94B-91A1-57E29801A0F4}" type="pres">
      <dgm:prSet presAssocID="{5D3B5101-F39C-CD4C-AA03-3DD969D6C2BE}" presName="rootText" presStyleLbl="node4" presStyleIdx="5" presStyleCnt="6" custScaleX="140224">
        <dgm:presLayoutVars>
          <dgm:chPref val="3"/>
        </dgm:presLayoutVars>
      </dgm:prSet>
      <dgm:spPr/>
    </dgm:pt>
    <dgm:pt modelId="{95C9D5CB-CBCA-754B-A54F-7C996D6B0680}" type="pres">
      <dgm:prSet presAssocID="{5D3B5101-F39C-CD4C-AA03-3DD969D6C2BE}" presName="rootConnector" presStyleLbl="node4" presStyleIdx="5" presStyleCnt="6"/>
      <dgm:spPr/>
    </dgm:pt>
    <dgm:pt modelId="{84BEAA81-FCA1-6A42-9284-4566DF490D1D}" type="pres">
      <dgm:prSet presAssocID="{5D3B5101-F39C-CD4C-AA03-3DD969D6C2BE}" presName="hierChild4" presStyleCnt="0"/>
      <dgm:spPr/>
    </dgm:pt>
    <dgm:pt modelId="{9061E756-A46C-1C47-A6A1-7A91FC5042F6}" type="pres">
      <dgm:prSet presAssocID="{5D3B5101-F39C-CD4C-AA03-3DD969D6C2BE}" presName="hierChild5" presStyleCnt="0"/>
      <dgm:spPr/>
    </dgm:pt>
    <dgm:pt modelId="{1763FFDE-4B3E-864A-AC1B-16FDC7977A3F}" type="pres">
      <dgm:prSet presAssocID="{1AE19947-D5D8-8640-B655-AD8CFB64F1C2}" presName="hierChild5" presStyleCnt="0"/>
      <dgm:spPr/>
    </dgm:pt>
    <dgm:pt modelId="{EFC533A1-A14E-AC46-A74A-C9D841034138}" type="pres">
      <dgm:prSet presAssocID="{CC41BA46-234E-424D-A675-FC406956DB01}" presName="hierChild5" presStyleCnt="0"/>
      <dgm:spPr/>
    </dgm:pt>
    <dgm:pt modelId="{C72DA6D1-A9B0-C046-9058-21C619C2C458}" type="pres">
      <dgm:prSet presAssocID="{839D5CAE-A80E-C84D-9E61-3CF8EC15C413}" presName="hierChild5" presStyleCnt="0"/>
      <dgm:spPr/>
    </dgm:pt>
    <dgm:pt modelId="{96790537-D41B-6741-9622-44760D6D639B}" type="pres">
      <dgm:prSet presAssocID="{2ACEBBE1-2696-2B43-8B21-FCEF7852E93B}" presName="Name111" presStyleLbl="parChTrans1D4" presStyleIdx="6" presStyleCnt="8"/>
      <dgm:spPr/>
    </dgm:pt>
    <dgm:pt modelId="{CFDBBD12-6475-9D47-9188-AD835810D050}" type="pres">
      <dgm:prSet presAssocID="{CB92124F-3EFA-4346-B6EC-FD3E45C8A929}" presName="hierRoot3" presStyleCnt="0">
        <dgm:presLayoutVars>
          <dgm:hierBranch val="init"/>
        </dgm:presLayoutVars>
      </dgm:prSet>
      <dgm:spPr/>
    </dgm:pt>
    <dgm:pt modelId="{A43361D8-5A3C-5B42-87A5-D06D28532839}" type="pres">
      <dgm:prSet presAssocID="{CB92124F-3EFA-4346-B6EC-FD3E45C8A929}" presName="rootComposite3" presStyleCnt="0"/>
      <dgm:spPr/>
    </dgm:pt>
    <dgm:pt modelId="{487FAD2E-3877-344F-A202-68B266D5C5C0}" type="pres">
      <dgm:prSet presAssocID="{CB92124F-3EFA-4346-B6EC-FD3E45C8A929}" presName="rootText3" presStyleLbl="asst3" presStyleIdx="0" presStyleCnt="2" custScaleX="140224" custScaleY="123916">
        <dgm:presLayoutVars>
          <dgm:chPref val="3"/>
        </dgm:presLayoutVars>
      </dgm:prSet>
      <dgm:spPr/>
    </dgm:pt>
    <dgm:pt modelId="{1A6D534B-9138-0B42-A791-AAEC09F99B34}" type="pres">
      <dgm:prSet presAssocID="{CB92124F-3EFA-4346-B6EC-FD3E45C8A929}" presName="rootConnector3" presStyleLbl="asst3" presStyleIdx="0" presStyleCnt="2"/>
      <dgm:spPr/>
    </dgm:pt>
    <dgm:pt modelId="{E707B9A2-7F9E-D64D-A626-BD1678BB36FA}" type="pres">
      <dgm:prSet presAssocID="{CB92124F-3EFA-4346-B6EC-FD3E45C8A929}" presName="hierChild6" presStyleCnt="0"/>
      <dgm:spPr/>
    </dgm:pt>
    <dgm:pt modelId="{EDAAA3DE-C63C-8044-B353-9458B7EFA9B6}" type="pres">
      <dgm:prSet presAssocID="{CB92124F-3EFA-4346-B6EC-FD3E45C8A929}" presName="hierChild7" presStyleCnt="0"/>
      <dgm:spPr/>
    </dgm:pt>
    <dgm:pt modelId="{C131E3CD-9747-6545-9AB7-10B06D2C0D42}" type="pres">
      <dgm:prSet presAssocID="{137AD76D-A502-8F49-AB43-C5B80D0E209B}" presName="Name111" presStyleLbl="parChTrans1D4" presStyleIdx="7" presStyleCnt="8"/>
      <dgm:spPr/>
    </dgm:pt>
    <dgm:pt modelId="{9B8CA817-AD3B-D849-BDED-272DBCA6EDF7}" type="pres">
      <dgm:prSet presAssocID="{59E5AAA0-20ED-2644-9020-90A50197621F}" presName="hierRoot3" presStyleCnt="0">
        <dgm:presLayoutVars>
          <dgm:hierBranch val="init"/>
        </dgm:presLayoutVars>
      </dgm:prSet>
      <dgm:spPr/>
    </dgm:pt>
    <dgm:pt modelId="{E856E595-FEAC-B542-AC14-D6802BD300B0}" type="pres">
      <dgm:prSet presAssocID="{59E5AAA0-20ED-2644-9020-90A50197621F}" presName="rootComposite3" presStyleCnt="0"/>
      <dgm:spPr/>
    </dgm:pt>
    <dgm:pt modelId="{F7EC0AC2-AEFF-A14F-ABA3-B7A22B84EBD3}" type="pres">
      <dgm:prSet presAssocID="{59E5AAA0-20ED-2644-9020-90A50197621F}" presName="rootText3" presStyleLbl="asst3" presStyleIdx="1" presStyleCnt="2" custScaleX="140224" custScaleY="107636">
        <dgm:presLayoutVars>
          <dgm:chPref val="3"/>
        </dgm:presLayoutVars>
      </dgm:prSet>
      <dgm:spPr/>
    </dgm:pt>
    <dgm:pt modelId="{E7714615-557F-8045-84C4-B9E1FB78F142}" type="pres">
      <dgm:prSet presAssocID="{59E5AAA0-20ED-2644-9020-90A50197621F}" presName="rootConnector3" presStyleLbl="asst3" presStyleIdx="1" presStyleCnt="2"/>
      <dgm:spPr/>
    </dgm:pt>
    <dgm:pt modelId="{90944194-C357-1A47-BCE3-55F2DE01FCC2}" type="pres">
      <dgm:prSet presAssocID="{59E5AAA0-20ED-2644-9020-90A50197621F}" presName="hierChild6" presStyleCnt="0"/>
      <dgm:spPr/>
    </dgm:pt>
    <dgm:pt modelId="{54B5C50F-3A74-FE4E-B51C-E63E9772DA65}" type="pres">
      <dgm:prSet presAssocID="{59E5AAA0-20ED-2644-9020-90A50197621F}" presName="hierChild7" presStyleCnt="0"/>
      <dgm:spPr/>
    </dgm:pt>
    <dgm:pt modelId="{56FBF33D-80A9-5F4C-9C20-7AA6C095EEDD}" type="pres">
      <dgm:prSet presAssocID="{C59213E2-01E4-A845-8B12-90118354D2E0}" presName="hierChild5" presStyleCnt="0"/>
      <dgm:spPr/>
    </dgm:pt>
    <dgm:pt modelId="{B69C0DB6-E1E4-3E40-A5F9-C5AAB7EC96F1}" type="pres">
      <dgm:prSet presAssocID="{97C4AB0B-E0E7-AB4A-A1A9-4C6956854BBF}" presName="hierChild3" presStyleCnt="0"/>
      <dgm:spPr/>
    </dgm:pt>
  </dgm:ptLst>
  <dgm:cxnLst>
    <dgm:cxn modelId="{9F0F4501-97B5-3642-B93B-B317536D484C}" type="presOf" srcId="{839D5CAE-A80E-C84D-9E61-3CF8EC15C413}" destId="{9E3917CE-BA4A-2A4B-A671-59B2AC83555F}" srcOrd="1" destOrd="0" presId="urn:microsoft.com/office/officeart/2005/8/layout/orgChart1"/>
    <dgm:cxn modelId="{69EA4303-66C7-244F-8E74-27812B8FC931}" type="presOf" srcId="{770B21DB-6B07-9449-BF0C-DD5EA9558E49}" destId="{7ECFBE8B-FBCD-7242-B27D-DD601E0DCC4F}" srcOrd="0" destOrd="0" presId="urn:microsoft.com/office/officeart/2005/8/layout/orgChart1"/>
    <dgm:cxn modelId="{5D25780A-7DC5-2A41-91DB-75F26BBED76A}" srcId="{1AE19947-D5D8-8640-B655-AD8CFB64F1C2}" destId="{5D3B5101-F39C-CD4C-AA03-3DD969D6C2BE}" srcOrd="0" destOrd="0" parTransId="{C466B987-8EAF-4A4F-BA5D-4CF0D808AB5B}" sibTransId="{4605352B-C743-4342-8800-03E47C7FF387}"/>
    <dgm:cxn modelId="{FC004D0B-52C6-104D-9EF6-AD3CBD5492BB}" type="presOf" srcId="{C59213E2-01E4-A845-8B12-90118354D2E0}" destId="{8CFE8252-A716-5247-9713-3FF94DA6FA3B}" srcOrd="1" destOrd="0" presId="urn:microsoft.com/office/officeart/2005/8/layout/orgChart1"/>
    <dgm:cxn modelId="{35AA981D-7402-9247-B68E-B0BEFBF54AFE}" type="presOf" srcId="{F2CFA1B1-3713-054F-9DF3-234319EC2BD2}" destId="{692BF0E3-02CB-4D42-80AB-42F01E0C6A1B}" srcOrd="0" destOrd="0" presId="urn:microsoft.com/office/officeart/2005/8/layout/orgChart1"/>
    <dgm:cxn modelId="{2A6FD81F-2215-D447-B9C6-A293F8E5A82F}" srcId="{7657C25E-6D0A-6341-9207-18BA08328BF0}" destId="{97C4AB0B-E0E7-AB4A-A1A9-4C6956854BBF}" srcOrd="0" destOrd="0" parTransId="{B71198F0-9A2D-8149-B6C4-B6FA72A4C606}" sibTransId="{3E93DEA9-2249-F446-A78E-177BAF8F90EA}"/>
    <dgm:cxn modelId="{763ADA22-2E1D-954C-924B-E6C7CC5BFF83}" type="presOf" srcId="{2ACEBBE1-2696-2B43-8B21-FCEF7852E93B}" destId="{96790537-D41B-6741-9622-44760D6D639B}" srcOrd="0" destOrd="0" presId="urn:microsoft.com/office/officeart/2005/8/layout/orgChart1"/>
    <dgm:cxn modelId="{59321727-227A-DE44-9304-A0B268D05FC2}" type="presOf" srcId="{CC41BA46-234E-424D-A675-FC406956DB01}" destId="{938B254C-CF15-3B49-A488-A23527C53AA7}" srcOrd="0" destOrd="0" presId="urn:microsoft.com/office/officeart/2005/8/layout/orgChart1"/>
    <dgm:cxn modelId="{21DB8F2A-5917-D544-ACA2-7378E686D986}" type="presOf" srcId="{137AD76D-A502-8F49-AB43-C5B80D0E209B}" destId="{C131E3CD-9747-6545-9AB7-10B06D2C0D42}" srcOrd="0" destOrd="0" presId="urn:microsoft.com/office/officeart/2005/8/layout/orgChart1"/>
    <dgm:cxn modelId="{E4F9ED38-A956-0F47-8233-86885208BF87}" srcId="{A3F6172E-B1EA-2D4A-A7BD-ACF9E698006F}" destId="{F2CFA1B1-3713-054F-9DF3-234319EC2BD2}" srcOrd="0" destOrd="0" parTransId="{4E179680-79A8-1743-928F-38961111B4BE}" sibTransId="{46A8472C-3B9F-1C46-B68C-8A4F0CE9C0FB}"/>
    <dgm:cxn modelId="{B764993A-ABC0-AA4F-98AC-A70018A2B480}" type="presOf" srcId="{5D3B5101-F39C-CD4C-AA03-3DD969D6C2BE}" destId="{849A90D8-C493-A94B-91A1-57E29801A0F4}" srcOrd="0" destOrd="0" presId="urn:microsoft.com/office/officeart/2005/8/layout/orgChart1"/>
    <dgm:cxn modelId="{AB95F75D-C033-E541-885E-7F9C3EF40B2B}" type="presOf" srcId="{839D5CAE-A80E-C84D-9E61-3CF8EC15C413}" destId="{048CB523-95F2-1A42-B56E-4E1DF2CB5F88}" srcOrd="0" destOrd="0" presId="urn:microsoft.com/office/officeart/2005/8/layout/orgChart1"/>
    <dgm:cxn modelId="{14F7615F-8305-9D40-8DE2-E6A854717744}" srcId="{CC41BA46-234E-424D-A675-FC406956DB01}" destId="{1AE19947-D5D8-8640-B655-AD8CFB64F1C2}" srcOrd="0" destOrd="0" parTransId="{93318C4D-0BD3-AA48-A2E7-AB3132407A4A}" sibTransId="{785EDC39-0C28-BF4D-8579-3ECCD3FEAF67}"/>
    <dgm:cxn modelId="{E9423960-7FA4-084F-90E2-CB86EED69036}" srcId="{97C4AB0B-E0E7-AB4A-A1A9-4C6956854BBF}" destId="{C59213E2-01E4-A845-8B12-90118354D2E0}" srcOrd="0" destOrd="0" parTransId="{5CA7F743-B072-F144-8F7C-5DDE6E2D36AF}" sibTransId="{754D0CBB-E57C-8F46-B539-C42F70B415CC}"/>
    <dgm:cxn modelId="{D3695F62-F18A-9744-A8A8-6111AD3487C7}" type="presOf" srcId="{CB92124F-3EFA-4346-B6EC-FD3E45C8A929}" destId="{1A6D534B-9138-0B42-A791-AAEC09F99B34}" srcOrd="1" destOrd="0" presId="urn:microsoft.com/office/officeart/2005/8/layout/orgChart1"/>
    <dgm:cxn modelId="{BB3CB163-658B-4840-A011-F73BA2E1B018}" srcId="{F2CFA1B1-3713-054F-9DF3-234319EC2BD2}" destId="{7155132C-EB13-A844-9D63-D6BC752440AD}" srcOrd="0" destOrd="0" parTransId="{770B21DB-6B07-9449-BF0C-DD5EA9558E49}" sibTransId="{A43BD54C-5B58-B14A-B293-5F8C0CCF37C0}"/>
    <dgm:cxn modelId="{2BFFD946-DDAA-EC42-A043-616C2F78D229}" type="presOf" srcId="{5E38664D-A149-4842-9DF7-832F8C7408D7}" destId="{2CF070A0-CF3E-364D-95CF-F1B7FC285A4A}" srcOrd="0" destOrd="0" presId="urn:microsoft.com/office/officeart/2005/8/layout/orgChart1"/>
    <dgm:cxn modelId="{6758F868-BE3A-3141-ACEA-DEEAE255BA07}" type="presOf" srcId="{93318C4D-0BD3-AA48-A2E7-AB3132407A4A}" destId="{3BFAF0D2-AA7E-9D40-8563-2EC37D494440}" srcOrd="0" destOrd="0" presId="urn:microsoft.com/office/officeart/2005/8/layout/orgChart1"/>
    <dgm:cxn modelId="{002EAF6B-4696-B34B-B980-D9AAAE9E754A}" srcId="{839D5CAE-A80E-C84D-9E61-3CF8EC15C413}" destId="{CC41BA46-234E-424D-A675-FC406956DB01}" srcOrd="3" destOrd="0" parTransId="{5E38664D-A149-4842-9DF7-832F8C7408D7}" sibTransId="{FCD529F9-4358-E043-827D-BBF4FD8B74BF}"/>
    <dgm:cxn modelId="{FBB95F4F-DF7C-1F45-9D52-483FBA2B0586}" type="presOf" srcId="{7155132C-EB13-A844-9D63-D6BC752440AD}" destId="{A742C884-18BE-A141-8544-55485C99FD0E}" srcOrd="0" destOrd="0" presId="urn:microsoft.com/office/officeart/2005/8/layout/orgChart1"/>
    <dgm:cxn modelId="{BABDD650-1F5E-894A-9BFC-E47FEFA3E2D6}" srcId="{C59213E2-01E4-A845-8B12-90118354D2E0}" destId="{839D5CAE-A80E-C84D-9E61-3CF8EC15C413}" srcOrd="0" destOrd="0" parTransId="{99B71ED6-D1EB-E84E-940D-A564A657E834}" sibTransId="{6E347ECF-01F1-F544-9B01-AB464B2CC49D}"/>
    <dgm:cxn modelId="{66D67152-24EC-4A48-9642-022CAD6457AD}" type="presOf" srcId="{CB92124F-3EFA-4346-B6EC-FD3E45C8A929}" destId="{487FAD2E-3877-344F-A202-68B266D5C5C0}" srcOrd="0" destOrd="0" presId="urn:microsoft.com/office/officeart/2005/8/layout/orgChart1"/>
    <dgm:cxn modelId="{9E1D207B-6F0F-7F48-8046-616AFBE10E4F}" type="presOf" srcId="{4E179680-79A8-1743-928F-38961111B4BE}" destId="{70817D1C-25A9-F945-8E9F-B56744E71BEF}" srcOrd="0" destOrd="0" presId="urn:microsoft.com/office/officeart/2005/8/layout/orgChart1"/>
    <dgm:cxn modelId="{48683180-9EEF-344A-90A8-0BDC840443EB}" type="presOf" srcId="{59E5AAA0-20ED-2644-9020-90A50197621F}" destId="{F7EC0AC2-AEFF-A14F-ABA3-B7A22B84EBD3}" srcOrd="0" destOrd="0" presId="urn:microsoft.com/office/officeart/2005/8/layout/orgChart1"/>
    <dgm:cxn modelId="{3F892481-C1FD-8445-B97F-933F8D445C0E}" srcId="{839D5CAE-A80E-C84D-9E61-3CF8EC15C413}" destId="{CB92124F-3EFA-4346-B6EC-FD3E45C8A929}" srcOrd="0" destOrd="0" parTransId="{2ACEBBE1-2696-2B43-8B21-FCEF7852E93B}" sibTransId="{1F0A1F58-E141-0948-99F0-19BBDF3CDDAD}"/>
    <dgm:cxn modelId="{A1CB0B85-1617-7645-9E0F-B436267C93C3}" type="presOf" srcId="{A3F6172E-B1EA-2D4A-A7BD-ACF9E698006F}" destId="{F38A19DD-B3F5-294E-BACE-B1DFACFE8789}" srcOrd="1" destOrd="0" presId="urn:microsoft.com/office/officeart/2005/8/layout/orgChart1"/>
    <dgm:cxn modelId="{DD64548F-29C2-2148-86CE-9F394C5C36CB}" type="presOf" srcId="{99B71ED6-D1EB-E84E-940D-A564A657E834}" destId="{75F5B704-C05E-034F-B276-99AF3B00A508}" srcOrd="0" destOrd="0" presId="urn:microsoft.com/office/officeart/2005/8/layout/orgChart1"/>
    <dgm:cxn modelId="{04B4AF93-BBDD-D549-8FE7-894A920619F3}" type="presOf" srcId="{F2CFA1B1-3713-054F-9DF3-234319EC2BD2}" destId="{5D693846-B46E-F147-8639-28E0F305B2E5}" srcOrd="1" destOrd="0" presId="urn:microsoft.com/office/officeart/2005/8/layout/orgChart1"/>
    <dgm:cxn modelId="{7523E597-671B-9A44-8212-BF6028EB5FEA}" type="presOf" srcId="{A3F6172E-B1EA-2D4A-A7BD-ACF9E698006F}" destId="{32BC9D95-693D-134C-A6EF-2436167A14F6}" srcOrd="0" destOrd="0" presId="urn:microsoft.com/office/officeart/2005/8/layout/orgChart1"/>
    <dgm:cxn modelId="{1B9D0BA0-FC47-9640-A9BB-E1D3627C2A62}" type="presOf" srcId="{B6967805-256D-6644-AD9F-E6FD185865CF}" destId="{47502DFB-1D17-6B4B-93F1-88FF4BB171B9}" srcOrd="0" destOrd="0" presId="urn:microsoft.com/office/officeart/2005/8/layout/orgChart1"/>
    <dgm:cxn modelId="{9D2985A2-A859-8C4E-8645-586B78A85C82}" type="presOf" srcId="{C59213E2-01E4-A845-8B12-90118354D2E0}" destId="{0D881773-1C2F-A746-96AD-246B2711FC01}" srcOrd="0" destOrd="0" presId="urn:microsoft.com/office/officeart/2005/8/layout/orgChart1"/>
    <dgm:cxn modelId="{847261A5-F019-1843-9951-D035318CAF87}" type="presOf" srcId="{CC41BA46-234E-424D-A675-FC406956DB01}" destId="{87E13C41-9A04-7543-9465-7F4FEA379299}" srcOrd="1" destOrd="0" presId="urn:microsoft.com/office/officeart/2005/8/layout/orgChart1"/>
    <dgm:cxn modelId="{8006DDA6-3893-8440-82AC-39243E667268}" type="presOf" srcId="{97C4AB0B-E0E7-AB4A-A1A9-4C6956854BBF}" destId="{BFD1661C-948F-AC4D-BA0E-F89BB9C35822}" srcOrd="1" destOrd="0" presId="urn:microsoft.com/office/officeart/2005/8/layout/orgChart1"/>
    <dgm:cxn modelId="{6C9021A8-40D5-7746-9CAA-77AD7069C828}" type="presOf" srcId="{59E5AAA0-20ED-2644-9020-90A50197621F}" destId="{E7714615-557F-8045-84C4-B9E1FB78F142}" srcOrd="1" destOrd="0" presId="urn:microsoft.com/office/officeart/2005/8/layout/orgChart1"/>
    <dgm:cxn modelId="{4E9E34AA-2008-F345-B928-C564B6CB5582}" srcId="{839D5CAE-A80E-C84D-9E61-3CF8EC15C413}" destId="{A3F6172E-B1EA-2D4A-A7BD-ACF9E698006F}" srcOrd="2" destOrd="0" parTransId="{B6967805-256D-6644-AD9F-E6FD185865CF}" sibTransId="{5D3D0219-D5D6-2A41-A549-DD8215AE3CB6}"/>
    <dgm:cxn modelId="{C07456AE-356C-2046-8465-20AC910A76A2}" type="presOf" srcId="{97C4AB0B-E0E7-AB4A-A1A9-4C6956854BBF}" destId="{17CF27E5-DC37-DC4F-B17C-240A95CCB7E0}" srcOrd="0" destOrd="0" presId="urn:microsoft.com/office/officeart/2005/8/layout/orgChart1"/>
    <dgm:cxn modelId="{A6018BB2-042C-8A45-BFD9-BA198BE991C2}" type="presOf" srcId="{7657C25E-6D0A-6341-9207-18BA08328BF0}" destId="{F97D459C-5627-BB40-A78B-43DE7A99ABC3}" srcOrd="0" destOrd="0" presId="urn:microsoft.com/office/officeart/2005/8/layout/orgChart1"/>
    <dgm:cxn modelId="{77873EBA-8C65-FE49-90BF-FA1F82F38A49}" type="presOf" srcId="{C466B987-8EAF-4A4F-BA5D-4CF0D808AB5B}" destId="{001CDEF4-4B5E-9542-BB55-D54A81E4C52A}" srcOrd="0" destOrd="0" presId="urn:microsoft.com/office/officeart/2005/8/layout/orgChart1"/>
    <dgm:cxn modelId="{24424DBA-C5B4-5146-932A-B8032DB6F0BA}" srcId="{839D5CAE-A80E-C84D-9E61-3CF8EC15C413}" destId="{59E5AAA0-20ED-2644-9020-90A50197621F}" srcOrd="1" destOrd="0" parTransId="{137AD76D-A502-8F49-AB43-C5B80D0E209B}" sibTransId="{EB2D0B75-3E1D-AE4F-B26C-0F82839B3DB5}"/>
    <dgm:cxn modelId="{FBB915D2-6F1A-EE4C-85C9-23D2D443725E}" type="presOf" srcId="{1AE19947-D5D8-8640-B655-AD8CFB64F1C2}" destId="{53788FBC-FEA2-3C44-A704-E0543649340D}" srcOrd="0" destOrd="0" presId="urn:microsoft.com/office/officeart/2005/8/layout/orgChart1"/>
    <dgm:cxn modelId="{D00781D7-D31D-6E49-BA9D-C94193278451}" type="presOf" srcId="{5D3B5101-F39C-CD4C-AA03-3DD969D6C2BE}" destId="{95C9D5CB-CBCA-754B-A54F-7C996D6B0680}" srcOrd="1" destOrd="0" presId="urn:microsoft.com/office/officeart/2005/8/layout/orgChart1"/>
    <dgm:cxn modelId="{DE9810E2-0180-C04A-BE36-525AB4E01A26}" type="presOf" srcId="{7155132C-EB13-A844-9D63-D6BC752440AD}" destId="{79E1CDB0-6224-5E4C-91AA-63F8EB1F371B}" srcOrd="1" destOrd="0" presId="urn:microsoft.com/office/officeart/2005/8/layout/orgChart1"/>
    <dgm:cxn modelId="{9B4D08E5-3FAF-7A45-8A49-C51984B9252B}" type="presOf" srcId="{5CA7F743-B072-F144-8F7C-5DDE6E2D36AF}" destId="{F8D1B8A0-08FA-9D46-BE70-6369C522C4D2}" srcOrd="0" destOrd="0" presId="urn:microsoft.com/office/officeart/2005/8/layout/orgChart1"/>
    <dgm:cxn modelId="{5C7068F1-EF91-AB40-B7CF-E14073FEFBE1}" type="presOf" srcId="{1AE19947-D5D8-8640-B655-AD8CFB64F1C2}" destId="{E3AF62AC-4578-4D43-8E7D-D006CCB7D148}" srcOrd="1" destOrd="0" presId="urn:microsoft.com/office/officeart/2005/8/layout/orgChart1"/>
    <dgm:cxn modelId="{11F42153-9AB9-B540-961F-07C4278A9AF6}" type="presParOf" srcId="{F97D459C-5627-BB40-A78B-43DE7A99ABC3}" destId="{56561556-EED9-BA4C-8029-7B0889491964}" srcOrd="0" destOrd="0" presId="urn:microsoft.com/office/officeart/2005/8/layout/orgChart1"/>
    <dgm:cxn modelId="{F8D40756-EF42-6746-897A-7B8672F1B550}" type="presParOf" srcId="{56561556-EED9-BA4C-8029-7B0889491964}" destId="{7686EA0D-D434-9D4F-8594-A2521EEF970C}" srcOrd="0" destOrd="0" presId="urn:microsoft.com/office/officeart/2005/8/layout/orgChart1"/>
    <dgm:cxn modelId="{97BC4B39-CA5E-B546-855B-A96B18F1AB8C}" type="presParOf" srcId="{7686EA0D-D434-9D4F-8594-A2521EEF970C}" destId="{17CF27E5-DC37-DC4F-B17C-240A95CCB7E0}" srcOrd="0" destOrd="0" presId="urn:microsoft.com/office/officeart/2005/8/layout/orgChart1"/>
    <dgm:cxn modelId="{3DB79C9F-9AFB-BB42-BBE6-46261015F74E}" type="presParOf" srcId="{7686EA0D-D434-9D4F-8594-A2521EEF970C}" destId="{BFD1661C-948F-AC4D-BA0E-F89BB9C35822}" srcOrd="1" destOrd="0" presId="urn:microsoft.com/office/officeart/2005/8/layout/orgChart1"/>
    <dgm:cxn modelId="{8DBA8926-973B-E741-9BD4-3BA29296B57D}" type="presParOf" srcId="{56561556-EED9-BA4C-8029-7B0889491964}" destId="{8664B8B2-FF20-A34D-B25F-2668B1246B1C}" srcOrd="1" destOrd="0" presId="urn:microsoft.com/office/officeart/2005/8/layout/orgChart1"/>
    <dgm:cxn modelId="{8DDE9C12-1D81-F245-A4B8-43143C2E987B}" type="presParOf" srcId="{8664B8B2-FF20-A34D-B25F-2668B1246B1C}" destId="{F8D1B8A0-08FA-9D46-BE70-6369C522C4D2}" srcOrd="0" destOrd="0" presId="urn:microsoft.com/office/officeart/2005/8/layout/orgChart1"/>
    <dgm:cxn modelId="{FE011571-CFAB-E44B-9F2A-F8C7F08FCF92}" type="presParOf" srcId="{8664B8B2-FF20-A34D-B25F-2668B1246B1C}" destId="{7EC3E88A-A3D7-7545-A7D8-ABFD5C73EDAD}" srcOrd="1" destOrd="0" presId="urn:microsoft.com/office/officeart/2005/8/layout/orgChart1"/>
    <dgm:cxn modelId="{7DC6EF5F-A874-9645-B6CE-07AE37FF5562}" type="presParOf" srcId="{7EC3E88A-A3D7-7545-A7D8-ABFD5C73EDAD}" destId="{E289AA7D-BE7A-2048-8BF7-94C3A89AB3C1}" srcOrd="0" destOrd="0" presId="urn:microsoft.com/office/officeart/2005/8/layout/orgChart1"/>
    <dgm:cxn modelId="{CB04BDFB-418F-5446-BDF6-B7673400D0A3}" type="presParOf" srcId="{E289AA7D-BE7A-2048-8BF7-94C3A89AB3C1}" destId="{0D881773-1C2F-A746-96AD-246B2711FC01}" srcOrd="0" destOrd="0" presId="urn:microsoft.com/office/officeart/2005/8/layout/orgChart1"/>
    <dgm:cxn modelId="{99DCD33B-AD5C-7F42-8C66-F79907895017}" type="presParOf" srcId="{E289AA7D-BE7A-2048-8BF7-94C3A89AB3C1}" destId="{8CFE8252-A716-5247-9713-3FF94DA6FA3B}" srcOrd="1" destOrd="0" presId="urn:microsoft.com/office/officeart/2005/8/layout/orgChart1"/>
    <dgm:cxn modelId="{99A76A32-C19A-B047-BE8B-3AA7D2622B7F}" type="presParOf" srcId="{7EC3E88A-A3D7-7545-A7D8-ABFD5C73EDAD}" destId="{214EE325-9980-0D46-B85C-E2A5DF819946}" srcOrd="1" destOrd="0" presId="urn:microsoft.com/office/officeart/2005/8/layout/orgChart1"/>
    <dgm:cxn modelId="{36DEEC30-93D0-294B-8866-901CB14C517E}" type="presParOf" srcId="{214EE325-9980-0D46-B85C-E2A5DF819946}" destId="{75F5B704-C05E-034F-B276-99AF3B00A508}" srcOrd="0" destOrd="0" presId="urn:microsoft.com/office/officeart/2005/8/layout/orgChart1"/>
    <dgm:cxn modelId="{FD57A2AC-DF6A-1249-B0DD-6A9404F1C5A4}" type="presParOf" srcId="{214EE325-9980-0D46-B85C-E2A5DF819946}" destId="{BEB34D9D-1AF5-F243-884F-89FAF64F3C84}" srcOrd="1" destOrd="0" presId="urn:microsoft.com/office/officeart/2005/8/layout/orgChart1"/>
    <dgm:cxn modelId="{4B4D2B51-34B2-ED4C-AE9F-AC6E6947C6AF}" type="presParOf" srcId="{BEB34D9D-1AF5-F243-884F-89FAF64F3C84}" destId="{60A32F02-9478-C049-B7CB-AE2723B6AAB5}" srcOrd="0" destOrd="0" presId="urn:microsoft.com/office/officeart/2005/8/layout/orgChart1"/>
    <dgm:cxn modelId="{8A1CEC3D-C637-8948-97E6-4FA1334699BC}" type="presParOf" srcId="{60A32F02-9478-C049-B7CB-AE2723B6AAB5}" destId="{048CB523-95F2-1A42-B56E-4E1DF2CB5F88}" srcOrd="0" destOrd="0" presId="urn:microsoft.com/office/officeart/2005/8/layout/orgChart1"/>
    <dgm:cxn modelId="{00D42D5E-4EE0-094F-98B3-600F2FB6FFC1}" type="presParOf" srcId="{60A32F02-9478-C049-B7CB-AE2723B6AAB5}" destId="{9E3917CE-BA4A-2A4B-A671-59B2AC83555F}" srcOrd="1" destOrd="0" presId="urn:microsoft.com/office/officeart/2005/8/layout/orgChart1"/>
    <dgm:cxn modelId="{81E1CC71-3660-C143-A5B8-E620F4A39882}" type="presParOf" srcId="{BEB34D9D-1AF5-F243-884F-89FAF64F3C84}" destId="{4DDD5B28-BE68-DD4B-BBF2-3B6941FA6E36}" srcOrd="1" destOrd="0" presId="urn:microsoft.com/office/officeart/2005/8/layout/orgChart1"/>
    <dgm:cxn modelId="{5ED96DDF-BA19-BB4C-9D74-74B8F5D3C3F5}" type="presParOf" srcId="{4DDD5B28-BE68-DD4B-BBF2-3B6941FA6E36}" destId="{47502DFB-1D17-6B4B-93F1-88FF4BB171B9}" srcOrd="0" destOrd="0" presId="urn:microsoft.com/office/officeart/2005/8/layout/orgChart1"/>
    <dgm:cxn modelId="{9D27E91A-D1F7-A94E-B89F-CF9B72B53664}" type="presParOf" srcId="{4DDD5B28-BE68-DD4B-BBF2-3B6941FA6E36}" destId="{4FEBA8F3-24FB-2B42-9099-4F8D76791742}" srcOrd="1" destOrd="0" presId="urn:microsoft.com/office/officeart/2005/8/layout/orgChart1"/>
    <dgm:cxn modelId="{6FE1B230-383E-7548-8A1C-5557B020DD6D}" type="presParOf" srcId="{4FEBA8F3-24FB-2B42-9099-4F8D76791742}" destId="{D7D36E5D-C1A2-8644-82A6-134F2DE3146E}" srcOrd="0" destOrd="0" presId="urn:microsoft.com/office/officeart/2005/8/layout/orgChart1"/>
    <dgm:cxn modelId="{27479EC2-15D8-C845-95BD-46D9C423C92E}" type="presParOf" srcId="{D7D36E5D-C1A2-8644-82A6-134F2DE3146E}" destId="{32BC9D95-693D-134C-A6EF-2436167A14F6}" srcOrd="0" destOrd="0" presId="urn:microsoft.com/office/officeart/2005/8/layout/orgChart1"/>
    <dgm:cxn modelId="{7D185D87-DBEB-B041-B71B-76D67A0A4368}" type="presParOf" srcId="{D7D36E5D-C1A2-8644-82A6-134F2DE3146E}" destId="{F38A19DD-B3F5-294E-BACE-B1DFACFE8789}" srcOrd="1" destOrd="0" presId="urn:microsoft.com/office/officeart/2005/8/layout/orgChart1"/>
    <dgm:cxn modelId="{8DD87F17-75D7-AD4B-8D84-0E4F1F631F3C}" type="presParOf" srcId="{4FEBA8F3-24FB-2B42-9099-4F8D76791742}" destId="{94FFC816-5069-3945-80DD-14F4BD02F173}" srcOrd="1" destOrd="0" presId="urn:microsoft.com/office/officeart/2005/8/layout/orgChart1"/>
    <dgm:cxn modelId="{E6091673-0F90-5641-8D5A-ADDA0BC38C2B}" type="presParOf" srcId="{94FFC816-5069-3945-80DD-14F4BD02F173}" destId="{70817D1C-25A9-F945-8E9F-B56744E71BEF}" srcOrd="0" destOrd="0" presId="urn:microsoft.com/office/officeart/2005/8/layout/orgChart1"/>
    <dgm:cxn modelId="{60F386C8-F347-904C-86D3-4F28E5DC1BD0}" type="presParOf" srcId="{94FFC816-5069-3945-80DD-14F4BD02F173}" destId="{73B0CA5B-8607-894F-AF8C-639301E7088A}" srcOrd="1" destOrd="0" presId="urn:microsoft.com/office/officeart/2005/8/layout/orgChart1"/>
    <dgm:cxn modelId="{D1E9FD01-2EC4-6B40-98E2-58DCDC036A14}" type="presParOf" srcId="{73B0CA5B-8607-894F-AF8C-639301E7088A}" destId="{6C20F910-86C7-B24A-A628-F5A0D0795937}" srcOrd="0" destOrd="0" presId="urn:microsoft.com/office/officeart/2005/8/layout/orgChart1"/>
    <dgm:cxn modelId="{D2CCED40-77F6-1948-A40D-F6A7EB584C99}" type="presParOf" srcId="{6C20F910-86C7-B24A-A628-F5A0D0795937}" destId="{692BF0E3-02CB-4D42-80AB-42F01E0C6A1B}" srcOrd="0" destOrd="0" presId="urn:microsoft.com/office/officeart/2005/8/layout/orgChart1"/>
    <dgm:cxn modelId="{CEE70D65-EB63-D643-9F4A-15E1BFDAA7B2}" type="presParOf" srcId="{6C20F910-86C7-B24A-A628-F5A0D0795937}" destId="{5D693846-B46E-F147-8639-28E0F305B2E5}" srcOrd="1" destOrd="0" presId="urn:microsoft.com/office/officeart/2005/8/layout/orgChart1"/>
    <dgm:cxn modelId="{09CB88D7-02F9-7247-994D-9F7355F9F0B7}" type="presParOf" srcId="{73B0CA5B-8607-894F-AF8C-639301E7088A}" destId="{D085CDE8-372F-5E47-B59E-62768F16A65E}" srcOrd="1" destOrd="0" presId="urn:microsoft.com/office/officeart/2005/8/layout/orgChart1"/>
    <dgm:cxn modelId="{A6CAE4C8-D53B-A149-A7CD-6C05E92D6A89}" type="presParOf" srcId="{D085CDE8-372F-5E47-B59E-62768F16A65E}" destId="{7ECFBE8B-FBCD-7242-B27D-DD601E0DCC4F}" srcOrd="0" destOrd="0" presId="urn:microsoft.com/office/officeart/2005/8/layout/orgChart1"/>
    <dgm:cxn modelId="{0F9FD79C-11FC-074C-A208-7A16912A1C95}" type="presParOf" srcId="{D085CDE8-372F-5E47-B59E-62768F16A65E}" destId="{10B1C2D2-8F1F-9449-8255-174A8B1337C3}" srcOrd="1" destOrd="0" presId="urn:microsoft.com/office/officeart/2005/8/layout/orgChart1"/>
    <dgm:cxn modelId="{07720BB1-45BC-1145-B9E5-A38B67A46285}" type="presParOf" srcId="{10B1C2D2-8F1F-9449-8255-174A8B1337C3}" destId="{52368949-270B-5743-AC2D-F8583D1BCEFF}" srcOrd="0" destOrd="0" presId="urn:microsoft.com/office/officeart/2005/8/layout/orgChart1"/>
    <dgm:cxn modelId="{F0709520-B483-9A4D-B20C-F2FCF5D55F10}" type="presParOf" srcId="{52368949-270B-5743-AC2D-F8583D1BCEFF}" destId="{A742C884-18BE-A141-8544-55485C99FD0E}" srcOrd="0" destOrd="0" presId="urn:microsoft.com/office/officeart/2005/8/layout/orgChart1"/>
    <dgm:cxn modelId="{98A67157-96B1-4146-B534-6FDF7EE7E13D}" type="presParOf" srcId="{52368949-270B-5743-AC2D-F8583D1BCEFF}" destId="{79E1CDB0-6224-5E4C-91AA-63F8EB1F371B}" srcOrd="1" destOrd="0" presId="urn:microsoft.com/office/officeart/2005/8/layout/orgChart1"/>
    <dgm:cxn modelId="{33882833-2109-D448-BA1E-CA9F9B229801}" type="presParOf" srcId="{10B1C2D2-8F1F-9449-8255-174A8B1337C3}" destId="{766F7C31-C6BB-4E4D-B765-D2BC70ED878F}" srcOrd="1" destOrd="0" presId="urn:microsoft.com/office/officeart/2005/8/layout/orgChart1"/>
    <dgm:cxn modelId="{9508DB3D-7B56-3846-9D68-2273DE45D2B4}" type="presParOf" srcId="{10B1C2D2-8F1F-9449-8255-174A8B1337C3}" destId="{889001C0-F875-B24F-B195-E682E37D3623}" srcOrd="2" destOrd="0" presId="urn:microsoft.com/office/officeart/2005/8/layout/orgChart1"/>
    <dgm:cxn modelId="{06625F49-AC11-034C-89DB-BC5C93D301F0}" type="presParOf" srcId="{73B0CA5B-8607-894F-AF8C-639301E7088A}" destId="{87CAE82F-7120-A54C-9089-BEEE9388C9A8}" srcOrd="2" destOrd="0" presId="urn:microsoft.com/office/officeart/2005/8/layout/orgChart1"/>
    <dgm:cxn modelId="{670A9173-14C5-9141-9E43-FBE618193BF8}" type="presParOf" srcId="{4FEBA8F3-24FB-2B42-9099-4F8D76791742}" destId="{7D94ACAE-C329-3D47-AC92-913847353A59}" srcOrd="2" destOrd="0" presId="urn:microsoft.com/office/officeart/2005/8/layout/orgChart1"/>
    <dgm:cxn modelId="{1D7FA2DA-3793-4F4A-BE2B-861187957FBB}" type="presParOf" srcId="{4DDD5B28-BE68-DD4B-BBF2-3B6941FA6E36}" destId="{2CF070A0-CF3E-364D-95CF-F1B7FC285A4A}" srcOrd="2" destOrd="0" presId="urn:microsoft.com/office/officeart/2005/8/layout/orgChart1"/>
    <dgm:cxn modelId="{A95F9C55-66B8-194E-98B8-CBF259928ED8}" type="presParOf" srcId="{4DDD5B28-BE68-DD4B-BBF2-3B6941FA6E36}" destId="{12F27FA5-D27A-5C4C-BDA3-31E77214D4EE}" srcOrd="3" destOrd="0" presId="urn:microsoft.com/office/officeart/2005/8/layout/orgChart1"/>
    <dgm:cxn modelId="{9A74C872-972F-294A-B4C7-97F6BCFAB829}" type="presParOf" srcId="{12F27FA5-D27A-5C4C-BDA3-31E77214D4EE}" destId="{9B26C00E-A4DA-7E4A-B876-2990CC48C7F6}" srcOrd="0" destOrd="0" presId="urn:microsoft.com/office/officeart/2005/8/layout/orgChart1"/>
    <dgm:cxn modelId="{13479601-CDC6-5C41-9EC6-8FEBB18CB844}" type="presParOf" srcId="{9B26C00E-A4DA-7E4A-B876-2990CC48C7F6}" destId="{938B254C-CF15-3B49-A488-A23527C53AA7}" srcOrd="0" destOrd="0" presId="urn:microsoft.com/office/officeart/2005/8/layout/orgChart1"/>
    <dgm:cxn modelId="{C441EC54-8B9F-8847-A8F1-921A9554E15A}" type="presParOf" srcId="{9B26C00E-A4DA-7E4A-B876-2990CC48C7F6}" destId="{87E13C41-9A04-7543-9465-7F4FEA379299}" srcOrd="1" destOrd="0" presId="urn:microsoft.com/office/officeart/2005/8/layout/orgChart1"/>
    <dgm:cxn modelId="{56B22ADD-024D-7F4E-BEB3-7A922CA9D5CD}" type="presParOf" srcId="{12F27FA5-D27A-5C4C-BDA3-31E77214D4EE}" destId="{2D110B6D-C247-A843-9950-60164B50652B}" srcOrd="1" destOrd="0" presId="urn:microsoft.com/office/officeart/2005/8/layout/orgChart1"/>
    <dgm:cxn modelId="{418EC878-3927-8A47-830C-E8C05C1C0F88}" type="presParOf" srcId="{2D110B6D-C247-A843-9950-60164B50652B}" destId="{3BFAF0D2-AA7E-9D40-8563-2EC37D494440}" srcOrd="0" destOrd="0" presId="urn:microsoft.com/office/officeart/2005/8/layout/orgChart1"/>
    <dgm:cxn modelId="{6EC56096-2689-A841-A595-87F1E3758FEB}" type="presParOf" srcId="{2D110B6D-C247-A843-9950-60164B50652B}" destId="{4D5EF3B7-D8BD-0B4E-9FE0-4FBD28AABC4D}" srcOrd="1" destOrd="0" presId="urn:microsoft.com/office/officeart/2005/8/layout/orgChart1"/>
    <dgm:cxn modelId="{B4139CFE-D764-0C40-9921-DBD70258E2F1}" type="presParOf" srcId="{4D5EF3B7-D8BD-0B4E-9FE0-4FBD28AABC4D}" destId="{EF45A9F0-DDE1-FD46-887A-D6C84524715E}" srcOrd="0" destOrd="0" presId="urn:microsoft.com/office/officeart/2005/8/layout/orgChart1"/>
    <dgm:cxn modelId="{0AC59E09-BEC5-C64F-9C61-58D6E082CAA6}" type="presParOf" srcId="{EF45A9F0-DDE1-FD46-887A-D6C84524715E}" destId="{53788FBC-FEA2-3C44-A704-E0543649340D}" srcOrd="0" destOrd="0" presId="urn:microsoft.com/office/officeart/2005/8/layout/orgChart1"/>
    <dgm:cxn modelId="{37CECFF4-A67B-1949-83BB-746A91236F00}" type="presParOf" srcId="{EF45A9F0-DDE1-FD46-887A-D6C84524715E}" destId="{E3AF62AC-4578-4D43-8E7D-D006CCB7D148}" srcOrd="1" destOrd="0" presId="urn:microsoft.com/office/officeart/2005/8/layout/orgChart1"/>
    <dgm:cxn modelId="{521CE27D-923A-194D-944D-35FE9E525917}" type="presParOf" srcId="{4D5EF3B7-D8BD-0B4E-9FE0-4FBD28AABC4D}" destId="{7AE58172-F422-164D-8997-75674940B40E}" srcOrd="1" destOrd="0" presId="urn:microsoft.com/office/officeart/2005/8/layout/orgChart1"/>
    <dgm:cxn modelId="{A8954E30-E03B-4548-BD8C-75B18223C733}" type="presParOf" srcId="{7AE58172-F422-164D-8997-75674940B40E}" destId="{001CDEF4-4B5E-9542-BB55-D54A81E4C52A}" srcOrd="0" destOrd="0" presId="urn:microsoft.com/office/officeart/2005/8/layout/orgChart1"/>
    <dgm:cxn modelId="{8A100CB3-79C3-5541-A1B6-96BD752BC08D}" type="presParOf" srcId="{7AE58172-F422-164D-8997-75674940B40E}" destId="{4317EB66-6C8D-0D45-92E0-0D0560FE5901}" srcOrd="1" destOrd="0" presId="urn:microsoft.com/office/officeart/2005/8/layout/orgChart1"/>
    <dgm:cxn modelId="{E81E72C2-8C0E-774A-9552-53A2CED87950}" type="presParOf" srcId="{4317EB66-6C8D-0D45-92E0-0D0560FE5901}" destId="{2E5C8A44-791D-EC4B-9815-4303B554B03C}" srcOrd="0" destOrd="0" presId="urn:microsoft.com/office/officeart/2005/8/layout/orgChart1"/>
    <dgm:cxn modelId="{DE703642-E7CA-BA46-BCEF-CCD29A86AFB4}" type="presParOf" srcId="{2E5C8A44-791D-EC4B-9815-4303B554B03C}" destId="{849A90D8-C493-A94B-91A1-57E29801A0F4}" srcOrd="0" destOrd="0" presId="urn:microsoft.com/office/officeart/2005/8/layout/orgChart1"/>
    <dgm:cxn modelId="{533C58D5-A30C-6B4B-822E-E3EE760604D6}" type="presParOf" srcId="{2E5C8A44-791D-EC4B-9815-4303B554B03C}" destId="{95C9D5CB-CBCA-754B-A54F-7C996D6B0680}" srcOrd="1" destOrd="0" presId="urn:microsoft.com/office/officeart/2005/8/layout/orgChart1"/>
    <dgm:cxn modelId="{C0BD08C1-8171-D04D-89B0-F701D23BBCB1}" type="presParOf" srcId="{4317EB66-6C8D-0D45-92E0-0D0560FE5901}" destId="{84BEAA81-FCA1-6A42-9284-4566DF490D1D}" srcOrd="1" destOrd="0" presId="urn:microsoft.com/office/officeart/2005/8/layout/orgChart1"/>
    <dgm:cxn modelId="{4B35B7E5-A1B6-E445-A877-8B5D06A13891}" type="presParOf" srcId="{4317EB66-6C8D-0D45-92E0-0D0560FE5901}" destId="{9061E756-A46C-1C47-A6A1-7A91FC5042F6}" srcOrd="2" destOrd="0" presId="urn:microsoft.com/office/officeart/2005/8/layout/orgChart1"/>
    <dgm:cxn modelId="{18438F0C-3177-2746-BD11-C19FBDED5103}" type="presParOf" srcId="{4D5EF3B7-D8BD-0B4E-9FE0-4FBD28AABC4D}" destId="{1763FFDE-4B3E-864A-AC1B-16FDC7977A3F}" srcOrd="2" destOrd="0" presId="urn:microsoft.com/office/officeart/2005/8/layout/orgChart1"/>
    <dgm:cxn modelId="{7FED1B6A-CA0F-2341-AD00-A192A112002F}" type="presParOf" srcId="{12F27FA5-D27A-5C4C-BDA3-31E77214D4EE}" destId="{EFC533A1-A14E-AC46-A74A-C9D841034138}" srcOrd="2" destOrd="0" presId="urn:microsoft.com/office/officeart/2005/8/layout/orgChart1"/>
    <dgm:cxn modelId="{CEAB05A6-C39B-CE49-9BAE-A8723D17CF07}" type="presParOf" srcId="{BEB34D9D-1AF5-F243-884F-89FAF64F3C84}" destId="{C72DA6D1-A9B0-C046-9058-21C619C2C458}" srcOrd="2" destOrd="0" presId="urn:microsoft.com/office/officeart/2005/8/layout/orgChart1"/>
    <dgm:cxn modelId="{9907EC32-544B-FB46-AE52-5E2C7C696D01}" type="presParOf" srcId="{C72DA6D1-A9B0-C046-9058-21C619C2C458}" destId="{96790537-D41B-6741-9622-44760D6D639B}" srcOrd="0" destOrd="0" presId="urn:microsoft.com/office/officeart/2005/8/layout/orgChart1"/>
    <dgm:cxn modelId="{BC878893-E17A-7C4F-967B-044D00BB77B1}" type="presParOf" srcId="{C72DA6D1-A9B0-C046-9058-21C619C2C458}" destId="{CFDBBD12-6475-9D47-9188-AD835810D050}" srcOrd="1" destOrd="0" presId="urn:microsoft.com/office/officeart/2005/8/layout/orgChart1"/>
    <dgm:cxn modelId="{784207DF-85C9-7842-A9C3-F4A0F6B6515F}" type="presParOf" srcId="{CFDBBD12-6475-9D47-9188-AD835810D050}" destId="{A43361D8-5A3C-5B42-87A5-D06D28532839}" srcOrd="0" destOrd="0" presId="urn:microsoft.com/office/officeart/2005/8/layout/orgChart1"/>
    <dgm:cxn modelId="{02A19305-EBDA-E84F-A9F5-28743033EF89}" type="presParOf" srcId="{A43361D8-5A3C-5B42-87A5-D06D28532839}" destId="{487FAD2E-3877-344F-A202-68B266D5C5C0}" srcOrd="0" destOrd="0" presId="urn:microsoft.com/office/officeart/2005/8/layout/orgChart1"/>
    <dgm:cxn modelId="{E31D7739-6E32-9C47-BCAF-B48C8A4B4BFB}" type="presParOf" srcId="{A43361D8-5A3C-5B42-87A5-D06D28532839}" destId="{1A6D534B-9138-0B42-A791-AAEC09F99B34}" srcOrd="1" destOrd="0" presId="urn:microsoft.com/office/officeart/2005/8/layout/orgChart1"/>
    <dgm:cxn modelId="{FFA45AC0-B0B3-1E47-A25C-725A0EAC6483}" type="presParOf" srcId="{CFDBBD12-6475-9D47-9188-AD835810D050}" destId="{E707B9A2-7F9E-D64D-A626-BD1678BB36FA}" srcOrd="1" destOrd="0" presId="urn:microsoft.com/office/officeart/2005/8/layout/orgChart1"/>
    <dgm:cxn modelId="{76E6C7DB-381C-9E40-B035-28FB92605D84}" type="presParOf" srcId="{CFDBBD12-6475-9D47-9188-AD835810D050}" destId="{EDAAA3DE-C63C-8044-B353-9458B7EFA9B6}" srcOrd="2" destOrd="0" presId="urn:microsoft.com/office/officeart/2005/8/layout/orgChart1"/>
    <dgm:cxn modelId="{95C62C91-3251-BC4C-89D2-C82D0F5430B6}" type="presParOf" srcId="{C72DA6D1-A9B0-C046-9058-21C619C2C458}" destId="{C131E3CD-9747-6545-9AB7-10B06D2C0D42}" srcOrd="2" destOrd="0" presId="urn:microsoft.com/office/officeart/2005/8/layout/orgChart1"/>
    <dgm:cxn modelId="{0E65A228-1614-6640-9F6B-4E9902E312E2}" type="presParOf" srcId="{C72DA6D1-A9B0-C046-9058-21C619C2C458}" destId="{9B8CA817-AD3B-D849-BDED-272DBCA6EDF7}" srcOrd="3" destOrd="0" presId="urn:microsoft.com/office/officeart/2005/8/layout/orgChart1"/>
    <dgm:cxn modelId="{74E87120-89C4-FC40-939B-64190F666389}" type="presParOf" srcId="{9B8CA817-AD3B-D849-BDED-272DBCA6EDF7}" destId="{E856E595-FEAC-B542-AC14-D6802BD300B0}" srcOrd="0" destOrd="0" presId="urn:microsoft.com/office/officeart/2005/8/layout/orgChart1"/>
    <dgm:cxn modelId="{519D2198-A0AB-0342-BC28-2AA8E157C5A8}" type="presParOf" srcId="{E856E595-FEAC-B542-AC14-D6802BD300B0}" destId="{F7EC0AC2-AEFF-A14F-ABA3-B7A22B84EBD3}" srcOrd="0" destOrd="0" presId="urn:microsoft.com/office/officeart/2005/8/layout/orgChart1"/>
    <dgm:cxn modelId="{2135D1FF-99A3-D949-98D0-493D8D6DD553}" type="presParOf" srcId="{E856E595-FEAC-B542-AC14-D6802BD300B0}" destId="{E7714615-557F-8045-84C4-B9E1FB78F142}" srcOrd="1" destOrd="0" presId="urn:microsoft.com/office/officeart/2005/8/layout/orgChart1"/>
    <dgm:cxn modelId="{AFD26E0F-EF6D-5942-8596-6B53EB299F24}" type="presParOf" srcId="{9B8CA817-AD3B-D849-BDED-272DBCA6EDF7}" destId="{90944194-C357-1A47-BCE3-55F2DE01FCC2}" srcOrd="1" destOrd="0" presId="urn:microsoft.com/office/officeart/2005/8/layout/orgChart1"/>
    <dgm:cxn modelId="{DEFCB76E-44CA-9741-BF42-EF6BC0FC7E21}" type="presParOf" srcId="{9B8CA817-AD3B-D849-BDED-272DBCA6EDF7}" destId="{54B5C50F-3A74-FE4E-B51C-E63E9772DA65}" srcOrd="2" destOrd="0" presId="urn:microsoft.com/office/officeart/2005/8/layout/orgChart1"/>
    <dgm:cxn modelId="{BD4BC3BD-2E7F-BD42-900B-503B35A8AF42}" type="presParOf" srcId="{7EC3E88A-A3D7-7545-A7D8-ABFD5C73EDAD}" destId="{56FBF33D-80A9-5F4C-9C20-7AA6C095EEDD}" srcOrd="2" destOrd="0" presId="urn:microsoft.com/office/officeart/2005/8/layout/orgChart1"/>
    <dgm:cxn modelId="{A40592DF-C2DA-5943-8331-455C5451AA68}" type="presParOf" srcId="{56561556-EED9-BA4C-8029-7B0889491964}" destId="{B69C0DB6-E1E4-3E40-A5F9-C5AAB7EC96F1}" srcOrd="2" destOrd="0" presId="urn:microsoft.com/office/officeart/2005/8/layout/orgChart1"/>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6D3CAD0-500D-454E-B91F-100E85D82A85}" type="doc">
      <dgm:prSet loTypeId="urn:microsoft.com/office/officeart/2005/8/layout/hierarchy2" loCatId="" qsTypeId="urn:microsoft.com/office/officeart/2005/8/quickstyle/3d1" qsCatId="3D" csTypeId="urn:microsoft.com/office/officeart/2005/8/colors/colorful5" csCatId="colorful" phldr="1"/>
      <dgm:spPr/>
      <dgm:t>
        <a:bodyPr/>
        <a:lstStyle/>
        <a:p>
          <a:endParaRPr lang="en-GB"/>
        </a:p>
      </dgm:t>
    </dgm:pt>
    <dgm:pt modelId="{E69103C3-AEB9-0A47-911E-83C4DBC3243D}">
      <dgm:prSet phldrT="[Text]" custT="1"/>
      <dgm:spPr/>
      <dgm:t>
        <a:bodyPr/>
        <a:lstStyle/>
        <a:p>
          <a:r>
            <a:rPr lang="en-GB" sz="2400" dirty="0">
              <a:solidFill>
                <a:schemeClr val="tx1"/>
              </a:solidFill>
              <a:latin typeface="Rockwell" panose="02060603020205020403" pitchFamily="18" charset="77"/>
            </a:rPr>
            <a:t>High carbon emissions </a:t>
          </a:r>
          <a:r>
            <a:rPr lang="en-GB" sz="2400" b="1" u="sng" dirty="0">
              <a:solidFill>
                <a:schemeClr val="tx1"/>
              </a:solidFill>
              <a:latin typeface="Rockwell" panose="02060603020205020403" pitchFamily="18" charset="77"/>
            </a:rPr>
            <a:t>global</a:t>
          </a:r>
          <a:r>
            <a:rPr lang="en-GB" sz="2400" dirty="0">
              <a:solidFill>
                <a:schemeClr val="tx1"/>
              </a:solidFill>
              <a:latin typeface="Rockwell" panose="02060603020205020403" pitchFamily="18" charset="77"/>
            </a:rPr>
            <a:t> pharma</a:t>
          </a:r>
          <a:r>
            <a:rPr lang="en-GB" sz="2400" baseline="30000" dirty="0">
              <a:solidFill>
                <a:schemeClr val="tx1"/>
              </a:solidFill>
              <a:latin typeface="Rockwell" panose="02060603020205020403" pitchFamily="18" charset="77"/>
            </a:rPr>
            <a:t>2</a:t>
          </a:r>
          <a:endParaRPr lang="en-GB" sz="2400" dirty="0">
            <a:solidFill>
              <a:schemeClr val="tx1"/>
            </a:solidFill>
            <a:latin typeface="Rockwell" panose="02060603020205020403" pitchFamily="18" charset="77"/>
          </a:endParaRPr>
        </a:p>
      </dgm:t>
    </dgm:pt>
    <dgm:pt modelId="{2A1A0B90-6A8C-C241-9291-CD11223E69F4}" type="parTrans" cxnId="{3E31DE2B-3040-2549-A5C9-D79BFBE8BCEF}">
      <dgm:prSet/>
      <dgm:spPr/>
      <dgm:t>
        <a:bodyPr/>
        <a:lstStyle/>
        <a:p>
          <a:endParaRPr lang="en-GB" sz="2400">
            <a:solidFill>
              <a:schemeClr val="tx1"/>
            </a:solidFill>
            <a:latin typeface="Rockwell" panose="02060603020205020403" pitchFamily="18" charset="77"/>
          </a:endParaRPr>
        </a:p>
      </dgm:t>
    </dgm:pt>
    <dgm:pt modelId="{B1C48BCA-C33A-B24D-803A-B70CCB7B1DE3}" type="sibTrans" cxnId="{3E31DE2B-3040-2549-A5C9-D79BFBE8BCEF}">
      <dgm:prSet/>
      <dgm:spPr/>
      <dgm:t>
        <a:bodyPr/>
        <a:lstStyle/>
        <a:p>
          <a:endParaRPr lang="en-GB" sz="2400">
            <a:solidFill>
              <a:schemeClr val="tx1"/>
            </a:solidFill>
            <a:latin typeface="Rockwell" panose="02060603020205020403" pitchFamily="18" charset="77"/>
          </a:endParaRPr>
        </a:p>
      </dgm:t>
    </dgm:pt>
    <dgm:pt modelId="{048A4BCB-187D-194A-B78F-78A9B2AD74CD}">
      <dgm:prSet custT="1"/>
      <dgm:spPr/>
      <dgm:t>
        <a:bodyPr/>
        <a:lstStyle/>
        <a:p>
          <a:r>
            <a:rPr lang="en-GB" sz="2400">
              <a:solidFill>
                <a:schemeClr val="tx1"/>
              </a:solidFill>
              <a:latin typeface="Rockwell" panose="02060603020205020403" pitchFamily="18" charset="77"/>
            </a:rPr>
            <a:t>Inherent nature of Biopharma production</a:t>
          </a:r>
          <a:endParaRPr lang="en-GB" sz="2400" dirty="0">
            <a:solidFill>
              <a:schemeClr val="tx1"/>
            </a:solidFill>
            <a:latin typeface="Rockwell" panose="02060603020205020403" pitchFamily="18" charset="77"/>
          </a:endParaRPr>
        </a:p>
      </dgm:t>
    </dgm:pt>
    <dgm:pt modelId="{C24613BF-C25C-F340-8AF7-009518BECF3D}" type="parTrans" cxnId="{E8F0D562-9408-9340-A290-2DB412E7B4E3}">
      <dgm:prSet custT="1"/>
      <dgm:spPr/>
      <dgm:t>
        <a:bodyPr/>
        <a:lstStyle/>
        <a:p>
          <a:endParaRPr lang="en-GB" sz="2400">
            <a:solidFill>
              <a:schemeClr val="tx1"/>
            </a:solidFill>
            <a:latin typeface="Rockwell" panose="02060603020205020403" pitchFamily="18" charset="77"/>
          </a:endParaRPr>
        </a:p>
      </dgm:t>
    </dgm:pt>
    <dgm:pt modelId="{9BF3F8B6-D4D1-D844-A03F-12AA33EF344B}" type="sibTrans" cxnId="{E8F0D562-9408-9340-A290-2DB412E7B4E3}">
      <dgm:prSet/>
      <dgm:spPr/>
      <dgm:t>
        <a:bodyPr/>
        <a:lstStyle/>
        <a:p>
          <a:endParaRPr lang="en-GB" sz="2400">
            <a:solidFill>
              <a:schemeClr val="tx1"/>
            </a:solidFill>
            <a:latin typeface="Rockwell" panose="02060603020205020403" pitchFamily="18" charset="77"/>
          </a:endParaRPr>
        </a:p>
      </dgm:t>
    </dgm:pt>
    <dgm:pt modelId="{3BD09FCD-B334-C74F-A5F2-21D1F4C339C7}">
      <dgm:prSet custT="1"/>
      <dgm:spPr/>
      <dgm:t>
        <a:bodyPr/>
        <a:lstStyle/>
        <a:p>
          <a:r>
            <a:rPr lang="en-GB" sz="2400" dirty="0">
              <a:solidFill>
                <a:schemeClr val="tx1"/>
              </a:solidFill>
              <a:latin typeface="Rockwell" panose="02060603020205020403" pitchFamily="18" charset="77"/>
            </a:rPr>
            <a:t>Energy intensive</a:t>
          </a:r>
        </a:p>
      </dgm:t>
    </dgm:pt>
    <dgm:pt modelId="{B5D3E172-84BA-D841-B04E-F31F8F77E1AC}" type="parTrans" cxnId="{9C2D71E8-8E23-6847-B4BC-CA967AC06983}">
      <dgm:prSet custT="1"/>
      <dgm:spPr/>
      <dgm:t>
        <a:bodyPr/>
        <a:lstStyle/>
        <a:p>
          <a:endParaRPr lang="en-GB" sz="2400">
            <a:solidFill>
              <a:schemeClr val="tx1"/>
            </a:solidFill>
            <a:latin typeface="Rockwell" panose="02060603020205020403" pitchFamily="18" charset="77"/>
          </a:endParaRPr>
        </a:p>
      </dgm:t>
    </dgm:pt>
    <dgm:pt modelId="{0354E240-587E-1440-BBBA-0B8114C7506A}" type="sibTrans" cxnId="{9C2D71E8-8E23-6847-B4BC-CA967AC06983}">
      <dgm:prSet/>
      <dgm:spPr/>
      <dgm:t>
        <a:bodyPr/>
        <a:lstStyle/>
        <a:p>
          <a:endParaRPr lang="en-GB" sz="2400">
            <a:solidFill>
              <a:schemeClr val="tx1"/>
            </a:solidFill>
            <a:latin typeface="Rockwell" panose="02060603020205020403" pitchFamily="18" charset="77"/>
          </a:endParaRPr>
        </a:p>
      </dgm:t>
    </dgm:pt>
    <dgm:pt modelId="{682A6668-A80A-F94B-A91E-21412E3D0B51}">
      <dgm:prSet custT="1"/>
      <dgm:spPr/>
      <dgm:t>
        <a:bodyPr/>
        <a:lstStyle/>
        <a:p>
          <a:r>
            <a:rPr lang="en-GB" sz="2400">
              <a:solidFill>
                <a:schemeClr val="tx1"/>
              </a:solidFill>
              <a:latin typeface="Rockwell" panose="02060603020205020403" pitchFamily="18" charset="77"/>
            </a:rPr>
            <a:t>Challenges: Climate Act 2021</a:t>
          </a:r>
        </a:p>
      </dgm:t>
    </dgm:pt>
    <dgm:pt modelId="{8A805C68-AF13-5C49-A542-7242B6350125}" type="parTrans" cxnId="{C00C6840-1CFF-8645-897D-6570210A3E87}">
      <dgm:prSet custT="1"/>
      <dgm:spPr/>
      <dgm:t>
        <a:bodyPr/>
        <a:lstStyle/>
        <a:p>
          <a:endParaRPr lang="en-GB" sz="2400">
            <a:solidFill>
              <a:schemeClr val="tx1"/>
            </a:solidFill>
            <a:latin typeface="Rockwell" panose="02060603020205020403" pitchFamily="18" charset="77"/>
          </a:endParaRPr>
        </a:p>
      </dgm:t>
    </dgm:pt>
    <dgm:pt modelId="{9A2A69A6-76D7-EA45-A681-8F1458EBA310}" type="sibTrans" cxnId="{C00C6840-1CFF-8645-897D-6570210A3E87}">
      <dgm:prSet/>
      <dgm:spPr/>
      <dgm:t>
        <a:bodyPr/>
        <a:lstStyle/>
        <a:p>
          <a:endParaRPr lang="en-GB" sz="2400">
            <a:solidFill>
              <a:schemeClr val="tx1"/>
            </a:solidFill>
            <a:latin typeface="Rockwell" panose="02060603020205020403" pitchFamily="18" charset="77"/>
          </a:endParaRPr>
        </a:p>
      </dgm:t>
    </dgm:pt>
    <dgm:pt modelId="{A1B2F058-5908-A74B-A16B-0B6722DF78D4}">
      <dgm:prSet custT="1"/>
      <dgm:spPr/>
      <dgm:t>
        <a:bodyPr/>
        <a:lstStyle/>
        <a:p>
          <a:r>
            <a:rPr lang="en-GB" sz="2400" dirty="0">
              <a:solidFill>
                <a:schemeClr val="tx1"/>
              </a:solidFill>
              <a:latin typeface="Rockwell" panose="02060603020205020403" pitchFamily="18" charset="77"/>
            </a:rPr>
            <a:t>HVAC and cleanroom requirements</a:t>
          </a:r>
        </a:p>
      </dgm:t>
    </dgm:pt>
    <dgm:pt modelId="{082D4479-B91C-0E42-A57F-F41E33759FA8}" type="parTrans" cxnId="{EE3E4346-63B1-494E-927C-82BDF68693E4}">
      <dgm:prSet custT="1"/>
      <dgm:spPr/>
      <dgm:t>
        <a:bodyPr/>
        <a:lstStyle/>
        <a:p>
          <a:endParaRPr lang="en-GB" sz="2400">
            <a:solidFill>
              <a:schemeClr val="tx1"/>
            </a:solidFill>
            <a:latin typeface="Rockwell" panose="02060603020205020403" pitchFamily="18" charset="77"/>
          </a:endParaRPr>
        </a:p>
      </dgm:t>
    </dgm:pt>
    <dgm:pt modelId="{7C54AC5C-E14A-4443-AB7E-24ED08188945}" type="sibTrans" cxnId="{EE3E4346-63B1-494E-927C-82BDF68693E4}">
      <dgm:prSet/>
      <dgm:spPr/>
      <dgm:t>
        <a:bodyPr/>
        <a:lstStyle/>
        <a:p>
          <a:endParaRPr lang="en-GB" sz="2400">
            <a:solidFill>
              <a:schemeClr val="tx1"/>
            </a:solidFill>
            <a:latin typeface="Rockwell" panose="02060603020205020403" pitchFamily="18" charset="77"/>
          </a:endParaRPr>
        </a:p>
      </dgm:t>
    </dgm:pt>
    <dgm:pt modelId="{A359F59C-4736-E943-87C9-CE168B80F56D}">
      <dgm:prSet custT="1"/>
      <dgm:spPr/>
      <dgm:t>
        <a:bodyPr/>
        <a:lstStyle/>
        <a:p>
          <a:r>
            <a:rPr lang="en-GB" sz="2400" dirty="0">
              <a:solidFill>
                <a:schemeClr val="tx1"/>
              </a:solidFill>
              <a:latin typeface="Rockwell" panose="02060603020205020403" pitchFamily="18" charset="77"/>
            </a:rPr>
            <a:t>Renewable energy challenges </a:t>
          </a:r>
        </a:p>
      </dgm:t>
    </dgm:pt>
    <dgm:pt modelId="{C45CA849-536B-9944-9C31-C23179336C2D}" type="parTrans" cxnId="{9176B09D-8C78-FC41-93B5-6CE93A50FF12}">
      <dgm:prSet custT="1"/>
      <dgm:spPr/>
      <dgm:t>
        <a:bodyPr/>
        <a:lstStyle/>
        <a:p>
          <a:endParaRPr lang="en-GB" sz="2400">
            <a:solidFill>
              <a:schemeClr val="tx1"/>
            </a:solidFill>
            <a:latin typeface="Rockwell" panose="02060603020205020403" pitchFamily="18" charset="77"/>
          </a:endParaRPr>
        </a:p>
      </dgm:t>
    </dgm:pt>
    <dgm:pt modelId="{4C2D36D1-908C-4848-947E-24FB29C2A68F}" type="sibTrans" cxnId="{9176B09D-8C78-FC41-93B5-6CE93A50FF12}">
      <dgm:prSet/>
      <dgm:spPr/>
      <dgm:t>
        <a:bodyPr/>
        <a:lstStyle/>
        <a:p>
          <a:endParaRPr lang="en-GB" sz="2400">
            <a:solidFill>
              <a:schemeClr val="tx1"/>
            </a:solidFill>
            <a:latin typeface="Rockwell" panose="02060603020205020403" pitchFamily="18" charset="77"/>
          </a:endParaRPr>
        </a:p>
      </dgm:t>
    </dgm:pt>
    <dgm:pt modelId="{B3751DCE-AB6D-BA48-8A67-E9E473D4E1CA}">
      <dgm:prSet custT="1"/>
      <dgm:spPr/>
      <dgm:t>
        <a:bodyPr/>
        <a:lstStyle/>
        <a:p>
          <a:r>
            <a:rPr lang="en-GB" sz="2400" dirty="0">
              <a:solidFill>
                <a:schemeClr val="tx1"/>
              </a:solidFill>
              <a:latin typeface="Rockwell" panose="02060603020205020403" pitchFamily="18" charset="77"/>
            </a:rPr>
            <a:t>Lack of funding &amp; </a:t>
          </a:r>
        </a:p>
        <a:p>
          <a:r>
            <a:rPr lang="en-GB" sz="2400" dirty="0">
              <a:solidFill>
                <a:schemeClr val="tx1"/>
              </a:solidFill>
              <a:latin typeface="Rockwell" panose="02060603020205020403" pitchFamily="18" charset="77"/>
            </a:rPr>
            <a:t>governmental support</a:t>
          </a:r>
        </a:p>
      </dgm:t>
    </dgm:pt>
    <dgm:pt modelId="{6AF32E4F-BAC8-BE41-A41B-25080CC23958}" type="parTrans" cxnId="{720C074C-F2E7-3646-97FC-A1B216BEDE9D}">
      <dgm:prSet custT="1"/>
      <dgm:spPr/>
      <dgm:t>
        <a:bodyPr/>
        <a:lstStyle/>
        <a:p>
          <a:endParaRPr lang="en-GB" sz="2400">
            <a:solidFill>
              <a:schemeClr val="tx1"/>
            </a:solidFill>
            <a:latin typeface="Rockwell" panose="02060603020205020403" pitchFamily="18" charset="77"/>
          </a:endParaRPr>
        </a:p>
      </dgm:t>
    </dgm:pt>
    <dgm:pt modelId="{0D919644-BCF2-164F-A6BF-49F8AD93C7DC}" type="sibTrans" cxnId="{720C074C-F2E7-3646-97FC-A1B216BEDE9D}">
      <dgm:prSet/>
      <dgm:spPr/>
      <dgm:t>
        <a:bodyPr/>
        <a:lstStyle/>
        <a:p>
          <a:endParaRPr lang="en-GB" sz="2400">
            <a:solidFill>
              <a:schemeClr val="tx1"/>
            </a:solidFill>
            <a:latin typeface="Rockwell" panose="02060603020205020403" pitchFamily="18" charset="77"/>
          </a:endParaRPr>
        </a:p>
      </dgm:t>
    </dgm:pt>
    <dgm:pt modelId="{5D82A8E7-F709-514C-A805-7851D7023F59}">
      <dgm:prSet custT="1"/>
      <dgm:spPr/>
      <dgm:t>
        <a:bodyPr/>
        <a:lstStyle/>
        <a:p>
          <a:r>
            <a:rPr lang="en-GB" sz="2400">
              <a:solidFill>
                <a:schemeClr val="tx1"/>
              </a:solidFill>
              <a:latin typeface="Rockwell" panose="02060603020205020403" pitchFamily="18" charset="77"/>
            </a:rPr>
            <a:t>Employee</a:t>
          </a:r>
          <a:r>
            <a:rPr lang="en-GB" sz="2400" baseline="0">
              <a:solidFill>
                <a:schemeClr val="tx1"/>
              </a:solidFill>
              <a:latin typeface="Rockwell" panose="02060603020205020403" pitchFamily="18" charset="77"/>
            </a:rPr>
            <a:t> interest</a:t>
          </a:r>
          <a:endParaRPr lang="en-GB" sz="2400">
            <a:solidFill>
              <a:schemeClr val="tx1"/>
            </a:solidFill>
            <a:latin typeface="Rockwell" panose="02060603020205020403" pitchFamily="18" charset="77"/>
          </a:endParaRPr>
        </a:p>
      </dgm:t>
    </dgm:pt>
    <dgm:pt modelId="{0DAB8FD5-2767-3E49-A4E6-6C91E88F188A}" type="parTrans" cxnId="{634AE49E-0286-A849-AB02-730E90C0684A}">
      <dgm:prSet custT="1"/>
      <dgm:spPr/>
      <dgm:t>
        <a:bodyPr/>
        <a:lstStyle/>
        <a:p>
          <a:endParaRPr lang="en-GB" sz="2400">
            <a:solidFill>
              <a:schemeClr val="tx1"/>
            </a:solidFill>
            <a:latin typeface="Rockwell" panose="02060603020205020403" pitchFamily="18" charset="77"/>
          </a:endParaRPr>
        </a:p>
      </dgm:t>
    </dgm:pt>
    <dgm:pt modelId="{9311B9AD-9500-F649-AC18-564ECA20760C}" type="sibTrans" cxnId="{634AE49E-0286-A849-AB02-730E90C0684A}">
      <dgm:prSet/>
      <dgm:spPr/>
      <dgm:t>
        <a:bodyPr/>
        <a:lstStyle/>
        <a:p>
          <a:endParaRPr lang="en-GB" sz="2400">
            <a:solidFill>
              <a:schemeClr val="tx1"/>
            </a:solidFill>
            <a:latin typeface="Rockwell" panose="02060603020205020403" pitchFamily="18" charset="77"/>
          </a:endParaRPr>
        </a:p>
      </dgm:t>
    </dgm:pt>
    <dgm:pt modelId="{A8325E88-C15F-7E42-8A87-7713A29D7E71}">
      <dgm:prSet custT="1"/>
      <dgm:spPr/>
      <dgm:t>
        <a:bodyPr/>
        <a:lstStyle/>
        <a:p>
          <a:r>
            <a:rPr lang="en-GB" sz="2400">
              <a:solidFill>
                <a:schemeClr val="tx1"/>
              </a:solidFill>
              <a:latin typeface="Rockwell" panose="02060603020205020403" pitchFamily="18" charset="77"/>
            </a:rPr>
            <a:t>Benefits to reduction</a:t>
          </a:r>
          <a:endParaRPr lang="en-GB" sz="2400" dirty="0">
            <a:solidFill>
              <a:schemeClr val="tx1"/>
            </a:solidFill>
            <a:latin typeface="Rockwell" panose="02060603020205020403" pitchFamily="18" charset="77"/>
          </a:endParaRPr>
        </a:p>
      </dgm:t>
    </dgm:pt>
    <dgm:pt modelId="{99C14E13-9EFA-1743-98E1-8359EC5EFACD}" type="sibTrans" cxnId="{43E217EA-2175-1B44-A609-82C0335788C3}">
      <dgm:prSet/>
      <dgm:spPr/>
      <dgm:t>
        <a:bodyPr/>
        <a:lstStyle/>
        <a:p>
          <a:endParaRPr lang="en-GB" sz="2400">
            <a:solidFill>
              <a:schemeClr val="tx1"/>
            </a:solidFill>
            <a:latin typeface="Rockwell" panose="02060603020205020403" pitchFamily="18" charset="77"/>
          </a:endParaRPr>
        </a:p>
      </dgm:t>
    </dgm:pt>
    <dgm:pt modelId="{1D25616C-8315-2F4E-84C6-CDCA5E645629}" type="parTrans" cxnId="{43E217EA-2175-1B44-A609-82C0335788C3}">
      <dgm:prSet custT="1"/>
      <dgm:spPr/>
      <dgm:t>
        <a:bodyPr/>
        <a:lstStyle/>
        <a:p>
          <a:endParaRPr lang="en-GB" sz="2400">
            <a:solidFill>
              <a:schemeClr val="tx1"/>
            </a:solidFill>
            <a:latin typeface="Rockwell" panose="02060603020205020403" pitchFamily="18" charset="77"/>
          </a:endParaRPr>
        </a:p>
      </dgm:t>
    </dgm:pt>
    <dgm:pt modelId="{745AEACB-A512-B94B-9B84-0AC09107A246}">
      <dgm:prSet custT="1"/>
      <dgm:spPr/>
      <dgm:t>
        <a:bodyPr/>
        <a:lstStyle/>
        <a:p>
          <a:r>
            <a:rPr lang="en-GB" sz="2400" dirty="0">
              <a:solidFill>
                <a:schemeClr val="tx1"/>
              </a:solidFill>
              <a:latin typeface="Rockwell" panose="02060603020205020403" pitchFamily="18" charset="77"/>
            </a:rPr>
            <a:t>Staff retention + interest in corporate sustainability</a:t>
          </a:r>
        </a:p>
      </dgm:t>
    </dgm:pt>
    <dgm:pt modelId="{25A5A863-2C75-A24A-A4BA-E8132AD1FD9C}" type="parTrans" cxnId="{BF76A319-BABE-9245-9FCE-00337FB65E73}">
      <dgm:prSet custT="1"/>
      <dgm:spPr/>
      <dgm:t>
        <a:bodyPr/>
        <a:lstStyle/>
        <a:p>
          <a:endParaRPr lang="en-GB" sz="2400">
            <a:solidFill>
              <a:schemeClr val="tx1"/>
            </a:solidFill>
            <a:latin typeface="Rockwell" panose="02060603020205020403" pitchFamily="18" charset="77"/>
          </a:endParaRPr>
        </a:p>
      </dgm:t>
    </dgm:pt>
    <dgm:pt modelId="{DF95895F-34D7-034B-86AB-175DCB58F86E}" type="sibTrans" cxnId="{BF76A319-BABE-9245-9FCE-00337FB65E73}">
      <dgm:prSet/>
      <dgm:spPr/>
      <dgm:t>
        <a:bodyPr/>
        <a:lstStyle/>
        <a:p>
          <a:endParaRPr lang="en-GB" sz="2400">
            <a:solidFill>
              <a:schemeClr val="tx1"/>
            </a:solidFill>
            <a:latin typeface="Rockwell" panose="02060603020205020403" pitchFamily="18" charset="77"/>
          </a:endParaRPr>
        </a:p>
      </dgm:t>
    </dgm:pt>
    <dgm:pt modelId="{FFC80C04-CC23-7846-A2C0-AD591B983041}" type="pres">
      <dgm:prSet presAssocID="{76D3CAD0-500D-454E-B91F-100E85D82A85}" presName="diagram" presStyleCnt="0">
        <dgm:presLayoutVars>
          <dgm:chPref val="1"/>
          <dgm:dir/>
          <dgm:animOne val="branch"/>
          <dgm:animLvl val="lvl"/>
          <dgm:resizeHandles val="exact"/>
        </dgm:presLayoutVars>
      </dgm:prSet>
      <dgm:spPr/>
    </dgm:pt>
    <dgm:pt modelId="{2FA3F329-5E58-F340-B99A-91E1A6E0AA74}" type="pres">
      <dgm:prSet presAssocID="{E69103C3-AEB9-0A47-911E-83C4DBC3243D}" presName="root1" presStyleCnt="0"/>
      <dgm:spPr/>
    </dgm:pt>
    <dgm:pt modelId="{19A3EA02-71EC-824F-8C3C-C014CB86558E}" type="pres">
      <dgm:prSet presAssocID="{E69103C3-AEB9-0A47-911E-83C4DBC3243D}" presName="LevelOneTextNode" presStyleLbl="node0" presStyleIdx="0" presStyleCnt="1" custScaleX="140239" custScaleY="190157" custLinFactNeighborX="-509" custLinFactNeighborY="125">
        <dgm:presLayoutVars>
          <dgm:chPref val="3"/>
        </dgm:presLayoutVars>
      </dgm:prSet>
      <dgm:spPr/>
    </dgm:pt>
    <dgm:pt modelId="{C72A92F6-60E8-3548-9FEA-E577A64B34B2}" type="pres">
      <dgm:prSet presAssocID="{E69103C3-AEB9-0A47-911E-83C4DBC3243D}" presName="level2hierChild" presStyleCnt="0"/>
      <dgm:spPr/>
    </dgm:pt>
    <dgm:pt modelId="{B7F5B978-8E94-7841-941B-BE0648C8D5FB}" type="pres">
      <dgm:prSet presAssocID="{C24613BF-C25C-F340-8AF7-009518BECF3D}" presName="conn2-1" presStyleLbl="parChTrans1D2" presStyleIdx="0" presStyleCnt="2"/>
      <dgm:spPr/>
    </dgm:pt>
    <dgm:pt modelId="{B54F07B6-BEE1-AF47-A957-83CC9FCC88E8}" type="pres">
      <dgm:prSet presAssocID="{C24613BF-C25C-F340-8AF7-009518BECF3D}" presName="connTx" presStyleLbl="parChTrans1D2" presStyleIdx="0" presStyleCnt="2"/>
      <dgm:spPr/>
    </dgm:pt>
    <dgm:pt modelId="{17ACD64E-19C5-4D48-A56B-8B394F87B175}" type="pres">
      <dgm:prSet presAssocID="{048A4BCB-187D-194A-B78F-78A9B2AD74CD}" presName="root2" presStyleCnt="0"/>
      <dgm:spPr/>
    </dgm:pt>
    <dgm:pt modelId="{4B26C2F5-ED6F-8544-88B8-3D79019B3B33}" type="pres">
      <dgm:prSet presAssocID="{048A4BCB-187D-194A-B78F-78A9B2AD74CD}" presName="LevelTwoTextNode" presStyleLbl="node2" presStyleIdx="0" presStyleCnt="2" custScaleX="96227" custScaleY="180299">
        <dgm:presLayoutVars>
          <dgm:chPref val="3"/>
        </dgm:presLayoutVars>
      </dgm:prSet>
      <dgm:spPr/>
    </dgm:pt>
    <dgm:pt modelId="{41645C13-93FB-9549-9F58-BCCC098AD97B}" type="pres">
      <dgm:prSet presAssocID="{048A4BCB-187D-194A-B78F-78A9B2AD74CD}" presName="level3hierChild" presStyleCnt="0"/>
      <dgm:spPr/>
    </dgm:pt>
    <dgm:pt modelId="{B76BBD32-D8C0-F849-A360-583E383CE38B}" type="pres">
      <dgm:prSet presAssocID="{B5D3E172-84BA-D841-B04E-F31F8F77E1AC}" presName="conn2-1" presStyleLbl="parChTrans1D3" presStyleIdx="0" presStyleCnt="2"/>
      <dgm:spPr/>
    </dgm:pt>
    <dgm:pt modelId="{EE12978A-6349-5745-864E-7A3E46E36159}" type="pres">
      <dgm:prSet presAssocID="{B5D3E172-84BA-D841-B04E-F31F8F77E1AC}" presName="connTx" presStyleLbl="parChTrans1D3" presStyleIdx="0" presStyleCnt="2"/>
      <dgm:spPr/>
    </dgm:pt>
    <dgm:pt modelId="{21E49A8D-D90B-4C44-9034-12594BE60FA6}" type="pres">
      <dgm:prSet presAssocID="{3BD09FCD-B334-C74F-A5F2-21D1F4C339C7}" presName="root2" presStyleCnt="0"/>
      <dgm:spPr/>
    </dgm:pt>
    <dgm:pt modelId="{1FD73690-9B89-2549-9895-0C5AC5CA2761}" type="pres">
      <dgm:prSet presAssocID="{3BD09FCD-B334-C74F-A5F2-21D1F4C339C7}" presName="LevelTwoTextNode" presStyleLbl="node3" presStyleIdx="0" presStyleCnt="2">
        <dgm:presLayoutVars>
          <dgm:chPref val="3"/>
        </dgm:presLayoutVars>
      </dgm:prSet>
      <dgm:spPr/>
    </dgm:pt>
    <dgm:pt modelId="{2D3CF853-4AEE-9440-93B8-418417366618}" type="pres">
      <dgm:prSet presAssocID="{3BD09FCD-B334-C74F-A5F2-21D1F4C339C7}" presName="level3hierChild" presStyleCnt="0"/>
      <dgm:spPr/>
    </dgm:pt>
    <dgm:pt modelId="{9C569113-A4E3-564E-B1D1-8DC1F874996E}" type="pres">
      <dgm:prSet presAssocID="{8A805C68-AF13-5C49-A542-7242B6350125}" presName="conn2-1" presStyleLbl="parChTrans1D4" presStyleIdx="0" presStyleCnt="5"/>
      <dgm:spPr/>
    </dgm:pt>
    <dgm:pt modelId="{587B2546-62EB-324D-9AD8-FFA290321B76}" type="pres">
      <dgm:prSet presAssocID="{8A805C68-AF13-5C49-A542-7242B6350125}" presName="connTx" presStyleLbl="parChTrans1D4" presStyleIdx="0" presStyleCnt="5"/>
      <dgm:spPr/>
    </dgm:pt>
    <dgm:pt modelId="{9752177E-9BEA-9F4D-903C-78C8328E0795}" type="pres">
      <dgm:prSet presAssocID="{682A6668-A80A-F94B-A91E-21412E3D0B51}" presName="root2" presStyleCnt="0"/>
      <dgm:spPr/>
    </dgm:pt>
    <dgm:pt modelId="{56FF3D32-CF35-7F4C-8A64-64A652CED4F0}" type="pres">
      <dgm:prSet presAssocID="{682A6668-A80A-F94B-A91E-21412E3D0B51}" presName="LevelTwoTextNode" presStyleLbl="node4" presStyleIdx="0" presStyleCnt="5" custLinFactNeighborX="-1190" custLinFactNeighborY="-38078">
        <dgm:presLayoutVars>
          <dgm:chPref val="3"/>
        </dgm:presLayoutVars>
      </dgm:prSet>
      <dgm:spPr/>
    </dgm:pt>
    <dgm:pt modelId="{53F0D414-E118-414B-9960-05FF465B8AAD}" type="pres">
      <dgm:prSet presAssocID="{682A6668-A80A-F94B-A91E-21412E3D0B51}" presName="level3hierChild" presStyleCnt="0"/>
      <dgm:spPr/>
    </dgm:pt>
    <dgm:pt modelId="{030DE0AE-1627-C74A-A31C-2BBED86E394E}" type="pres">
      <dgm:prSet presAssocID="{082D4479-B91C-0E42-A57F-F41E33759FA8}" presName="conn2-1" presStyleLbl="parChTrans1D4" presStyleIdx="1" presStyleCnt="5"/>
      <dgm:spPr/>
    </dgm:pt>
    <dgm:pt modelId="{ED42A3EE-11F6-F04A-A17C-289584F60A41}" type="pres">
      <dgm:prSet presAssocID="{082D4479-B91C-0E42-A57F-F41E33759FA8}" presName="connTx" presStyleLbl="parChTrans1D4" presStyleIdx="1" presStyleCnt="5"/>
      <dgm:spPr/>
    </dgm:pt>
    <dgm:pt modelId="{66BFA19C-2278-B74C-BD0F-736C5B7DAFE7}" type="pres">
      <dgm:prSet presAssocID="{A1B2F058-5908-A74B-A16B-0B6722DF78D4}" presName="root2" presStyleCnt="0"/>
      <dgm:spPr/>
    </dgm:pt>
    <dgm:pt modelId="{80C90BDD-28DE-504F-9183-9DAEB338E18D}" type="pres">
      <dgm:prSet presAssocID="{A1B2F058-5908-A74B-A16B-0B6722DF78D4}" presName="LevelTwoTextNode" presStyleLbl="node4" presStyleIdx="1" presStyleCnt="5" custScaleX="172547" custLinFactNeighborX="-6690" custLinFactNeighborY="-70553">
        <dgm:presLayoutVars>
          <dgm:chPref val="3"/>
        </dgm:presLayoutVars>
      </dgm:prSet>
      <dgm:spPr/>
    </dgm:pt>
    <dgm:pt modelId="{97D94AC3-375B-2D4C-BE9E-B818C9256B55}" type="pres">
      <dgm:prSet presAssocID="{A1B2F058-5908-A74B-A16B-0B6722DF78D4}" presName="level3hierChild" presStyleCnt="0"/>
      <dgm:spPr/>
    </dgm:pt>
    <dgm:pt modelId="{943F13C1-0D0D-2D41-A1C1-F4E02A41A34A}" type="pres">
      <dgm:prSet presAssocID="{C45CA849-536B-9944-9C31-C23179336C2D}" presName="conn2-1" presStyleLbl="parChTrans1D4" presStyleIdx="2" presStyleCnt="5"/>
      <dgm:spPr/>
    </dgm:pt>
    <dgm:pt modelId="{8855BB75-438A-1A43-A5E3-724C86017CC0}" type="pres">
      <dgm:prSet presAssocID="{C45CA849-536B-9944-9C31-C23179336C2D}" presName="connTx" presStyleLbl="parChTrans1D4" presStyleIdx="2" presStyleCnt="5"/>
      <dgm:spPr/>
    </dgm:pt>
    <dgm:pt modelId="{9029A20C-95D8-734D-9EDE-EC00D520C463}" type="pres">
      <dgm:prSet presAssocID="{A359F59C-4736-E943-87C9-CE168B80F56D}" presName="root2" presStyleCnt="0"/>
      <dgm:spPr/>
    </dgm:pt>
    <dgm:pt modelId="{7B142A38-42BA-B341-98AE-92BE3E6AEBEB}" type="pres">
      <dgm:prSet presAssocID="{A359F59C-4736-E943-87C9-CE168B80F56D}" presName="LevelTwoTextNode" presStyleLbl="node4" presStyleIdx="2" presStyleCnt="5" custScaleX="171828" custLinFactNeighborX="-361" custLinFactNeighborY="-37176">
        <dgm:presLayoutVars>
          <dgm:chPref val="3"/>
        </dgm:presLayoutVars>
      </dgm:prSet>
      <dgm:spPr/>
    </dgm:pt>
    <dgm:pt modelId="{B0C53118-AC6D-0145-B34C-B186071FC0D7}" type="pres">
      <dgm:prSet presAssocID="{A359F59C-4736-E943-87C9-CE168B80F56D}" presName="level3hierChild" presStyleCnt="0"/>
      <dgm:spPr/>
    </dgm:pt>
    <dgm:pt modelId="{7224872B-72C9-FC49-8226-F1F6BE8025BC}" type="pres">
      <dgm:prSet presAssocID="{6AF32E4F-BAC8-BE41-A41B-25080CC23958}" presName="conn2-1" presStyleLbl="parChTrans1D4" presStyleIdx="3" presStyleCnt="5"/>
      <dgm:spPr/>
    </dgm:pt>
    <dgm:pt modelId="{D5A4678A-360C-BC43-97EC-D112B369B1C8}" type="pres">
      <dgm:prSet presAssocID="{6AF32E4F-BAC8-BE41-A41B-25080CC23958}" presName="connTx" presStyleLbl="parChTrans1D4" presStyleIdx="3" presStyleCnt="5"/>
      <dgm:spPr/>
    </dgm:pt>
    <dgm:pt modelId="{61DB74EF-B66A-D948-8BB2-E29D30271060}" type="pres">
      <dgm:prSet presAssocID="{B3751DCE-AB6D-BA48-8A67-E9E473D4E1CA}" presName="root2" presStyleCnt="0"/>
      <dgm:spPr/>
    </dgm:pt>
    <dgm:pt modelId="{883AEA52-8530-FE43-A4B3-79F46935A7D0}" type="pres">
      <dgm:prSet presAssocID="{B3751DCE-AB6D-BA48-8A67-E9E473D4E1CA}" presName="LevelTwoTextNode" presStyleLbl="node4" presStyleIdx="3" presStyleCnt="5" custScaleX="164154" custScaleY="117061" custLinFactNeighborX="8994" custLinFactNeighborY="-24360">
        <dgm:presLayoutVars>
          <dgm:chPref val="3"/>
        </dgm:presLayoutVars>
      </dgm:prSet>
      <dgm:spPr/>
    </dgm:pt>
    <dgm:pt modelId="{6C3F00DC-0F5B-8B43-8BB5-C44FF4C5E268}" type="pres">
      <dgm:prSet presAssocID="{B3751DCE-AB6D-BA48-8A67-E9E473D4E1CA}" presName="level3hierChild" presStyleCnt="0"/>
      <dgm:spPr/>
    </dgm:pt>
    <dgm:pt modelId="{7D447C2C-BAC8-F449-96DA-3C12EF15C74A}" type="pres">
      <dgm:prSet presAssocID="{1D25616C-8315-2F4E-84C6-CDCA5E645629}" presName="conn2-1" presStyleLbl="parChTrans1D2" presStyleIdx="1" presStyleCnt="2"/>
      <dgm:spPr/>
    </dgm:pt>
    <dgm:pt modelId="{5909E68E-92B6-E646-A8C2-6AF94DEEB15D}" type="pres">
      <dgm:prSet presAssocID="{1D25616C-8315-2F4E-84C6-CDCA5E645629}" presName="connTx" presStyleLbl="parChTrans1D2" presStyleIdx="1" presStyleCnt="2"/>
      <dgm:spPr/>
    </dgm:pt>
    <dgm:pt modelId="{EEC1634D-0ED3-4C4B-BD5D-9C956732B615}" type="pres">
      <dgm:prSet presAssocID="{A8325E88-C15F-7E42-8A87-7713A29D7E71}" presName="root2" presStyleCnt="0"/>
      <dgm:spPr/>
    </dgm:pt>
    <dgm:pt modelId="{8776DA7A-6F7C-5741-A40D-5341D875807B}" type="pres">
      <dgm:prSet presAssocID="{A8325E88-C15F-7E42-8A87-7713A29D7E71}" presName="LevelTwoTextNode" presStyleLbl="node2" presStyleIdx="1" presStyleCnt="2">
        <dgm:presLayoutVars>
          <dgm:chPref val="3"/>
        </dgm:presLayoutVars>
      </dgm:prSet>
      <dgm:spPr/>
    </dgm:pt>
    <dgm:pt modelId="{DBA7B8D3-281C-5348-AD51-05BB48750158}" type="pres">
      <dgm:prSet presAssocID="{A8325E88-C15F-7E42-8A87-7713A29D7E71}" presName="level3hierChild" presStyleCnt="0"/>
      <dgm:spPr/>
    </dgm:pt>
    <dgm:pt modelId="{56A86E8D-C6C1-0C40-A39E-08DF79195070}" type="pres">
      <dgm:prSet presAssocID="{0DAB8FD5-2767-3E49-A4E6-6C91E88F188A}" presName="conn2-1" presStyleLbl="parChTrans1D3" presStyleIdx="1" presStyleCnt="2"/>
      <dgm:spPr/>
    </dgm:pt>
    <dgm:pt modelId="{F9E61373-FBC5-F946-A160-EEFF79772963}" type="pres">
      <dgm:prSet presAssocID="{0DAB8FD5-2767-3E49-A4E6-6C91E88F188A}" presName="connTx" presStyleLbl="parChTrans1D3" presStyleIdx="1" presStyleCnt="2"/>
      <dgm:spPr/>
    </dgm:pt>
    <dgm:pt modelId="{54E2126F-EBF2-694B-8095-E0279B6BCDA2}" type="pres">
      <dgm:prSet presAssocID="{5D82A8E7-F709-514C-A805-7851D7023F59}" presName="root2" presStyleCnt="0"/>
      <dgm:spPr/>
    </dgm:pt>
    <dgm:pt modelId="{8E40C23D-912E-4548-9843-75419A445C4B}" type="pres">
      <dgm:prSet presAssocID="{5D82A8E7-F709-514C-A805-7851D7023F59}" presName="LevelTwoTextNode" presStyleLbl="node3" presStyleIdx="1" presStyleCnt="2">
        <dgm:presLayoutVars>
          <dgm:chPref val="3"/>
        </dgm:presLayoutVars>
      </dgm:prSet>
      <dgm:spPr/>
    </dgm:pt>
    <dgm:pt modelId="{BCB85367-2829-FC4D-995B-E095C38E140F}" type="pres">
      <dgm:prSet presAssocID="{5D82A8E7-F709-514C-A805-7851D7023F59}" presName="level3hierChild" presStyleCnt="0"/>
      <dgm:spPr/>
    </dgm:pt>
    <dgm:pt modelId="{1849538B-2636-F14A-823C-971F3CAB4CAC}" type="pres">
      <dgm:prSet presAssocID="{25A5A863-2C75-A24A-A4BA-E8132AD1FD9C}" presName="conn2-1" presStyleLbl="parChTrans1D4" presStyleIdx="4" presStyleCnt="5"/>
      <dgm:spPr/>
    </dgm:pt>
    <dgm:pt modelId="{95813C66-F02B-2A4C-9A64-AE24207CDF86}" type="pres">
      <dgm:prSet presAssocID="{25A5A863-2C75-A24A-A4BA-E8132AD1FD9C}" presName="connTx" presStyleLbl="parChTrans1D4" presStyleIdx="4" presStyleCnt="5"/>
      <dgm:spPr/>
    </dgm:pt>
    <dgm:pt modelId="{70820A42-35C3-C347-BF54-05F020A5A2FC}" type="pres">
      <dgm:prSet presAssocID="{745AEACB-A512-B94B-9B84-0AC09107A246}" presName="root2" presStyleCnt="0"/>
      <dgm:spPr/>
    </dgm:pt>
    <dgm:pt modelId="{C657B5A9-432F-4146-8BF6-951AB8A74D96}" type="pres">
      <dgm:prSet presAssocID="{745AEACB-A512-B94B-9B84-0AC09107A246}" presName="LevelTwoTextNode" presStyleLbl="node4" presStyleIdx="4" presStyleCnt="5" custScaleX="108116" custScaleY="176693" custLinFactNeighborX="-4298" custLinFactNeighborY="8055">
        <dgm:presLayoutVars>
          <dgm:chPref val="3"/>
        </dgm:presLayoutVars>
      </dgm:prSet>
      <dgm:spPr/>
    </dgm:pt>
    <dgm:pt modelId="{155A8BAA-0D77-9C4C-BB34-5CC6A6C88876}" type="pres">
      <dgm:prSet presAssocID="{745AEACB-A512-B94B-9B84-0AC09107A246}" presName="level3hierChild" presStyleCnt="0"/>
      <dgm:spPr/>
    </dgm:pt>
  </dgm:ptLst>
  <dgm:cxnLst>
    <dgm:cxn modelId="{B8FEA408-55A9-B545-A289-3405EB755203}" type="presOf" srcId="{6AF32E4F-BAC8-BE41-A41B-25080CC23958}" destId="{7224872B-72C9-FC49-8226-F1F6BE8025BC}" srcOrd="0" destOrd="0" presId="urn:microsoft.com/office/officeart/2005/8/layout/hierarchy2"/>
    <dgm:cxn modelId="{BF76A319-BABE-9245-9FCE-00337FB65E73}" srcId="{5D82A8E7-F709-514C-A805-7851D7023F59}" destId="{745AEACB-A512-B94B-9B84-0AC09107A246}" srcOrd="0" destOrd="0" parTransId="{25A5A863-2C75-A24A-A4BA-E8132AD1FD9C}" sibTransId="{DF95895F-34D7-034B-86AB-175DCB58F86E}"/>
    <dgm:cxn modelId="{7C6CCF21-DDCB-464E-A907-01681A63280E}" type="presOf" srcId="{C45CA849-536B-9944-9C31-C23179336C2D}" destId="{943F13C1-0D0D-2D41-A1C1-F4E02A41A34A}" srcOrd="0" destOrd="0" presId="urn:microsoft.com/office/officeart/2005/8/layout/hierarchy2"/>
    <dgm:cxn modelId="{9613B922-E827-3640-8F98-FB3C443F7B33}" type="presOf" srcId="{25A5A863-2C75-A24A-A4BA-E8132AD1FD9C}" destId="{1849538B-2636-F14A-823C-971F3CAB4CAC}" srcOrd="0" destOrd="0" presId="urn:microsoft.com/office/officeart/2005/8/layout/hierarchy2"/>
    <dgm:cxn modelId="{3E31DE2B-3040-2549-A5C9-D79BFBE8BCEF}" srcId="{76D3CAD0-500D-454E-B91F-100E85D82A85}" destId="{E69103C3-AEB9-0A47-911E-83C4DBC3243D}" srcOrd="0" destOrd="0" parTransId="{2A1A0B90-6A8C-C241-9291-CD11223E69F4}" sibTransId="{B1C48BCA-C33A-B24D-803A-B70CCB7B1DE3}"/>
    <dgm:cxn modelId="{666A602C-A320-EB41-AFE7-352F914F78A4}" type="presOf" srcId="{C24613BF-C25C-F340-8AF7-009518BECF3D}" destId="{B7F5B978-8E94-7841-941B-BE0648C8D5FB}" srcOrd="0" destOrd="0" presId="urn:microsoft.com/office/officeart/2005/8/layout/hierarchy2"/>
    <dgm:cxn modelId="{86A7FF37-75B1-4842-B290-A212B188210F}" type="presOf" srcId="{A359F59C-4736-E943-87C9-CE168B80F56D}" destId="{7B142A38-42BA-B341-98AE-92BE3E6AEBEB}" srcOrd="0" destOrd="0" presId="urn:microsoft.com/office/officeart/2005/8/layout/hierarchy2"/>
    <dgm:cxn modelId="{C1635C3B-A552-9A43-A76B-17040977800E}" type="presOf" srcId="{048A4BCB-187D-194A-B78F-78A9B2AD74CD}" destId="{4B26C2F5-ED6F-8544-88B8-3D79019B3B33}" srcOrd="0" destOrd="0" presId="urn:microsoft.com/office/officeart/2005/8/layout/hierarchy2"/>
    <dgm:cxn modelId="{1A8B913C-D809-2843-AF69-1CB044525F65}" type="presOf" srcId="{C45CA849-536B-9944-9C31-C23179336C2D}" destId="{8855BB75-438A-1A43-A5E3-724C86017CC0}" srcOrd="1" destOrd="0" presId="urn:microsoft.com/office/officeart/2005/8/layout/hierarchy2"/>
    <dgm:cxn modelId="{28653A3E-C57A-CE49-AE2C-BE92D0B96134}" type="presOf" srcId="{A1B2F058-5908-A74B-A16B-0B6722DF78D4}" destId="{80C90BDD-28DE-504F-9183-9DAEB338E18D}" srcOrd="0" destOrd="0" presId="urn:microsoft.com/office/officeart/2005/8/layout/hierarchy2"/>
    <dgm:cxn modelId="{C00C6840-1CFF-8645-897D-6570210A3E87}" srcId="{3BD09FCD-B334-C74F-A5F2-21D1F4C339C7}" destId="{682A6668-A80A-F94B-A91E-21412E3D0B51}" srcOrd="0" destOrd="0" parTransId="{8A805C68-AF13-5C49-A542-7242B6350125}" sibTransId="{9A2A69A6-76D7-EA45-A681-8F1458EBA310}"/>
    <dgm:cxn modelId="{C328F45C-8DFB-1D4D-BC65-9DAA76697221}" type="presOf" srcId="{1D25616C-8315-2F4E-84C6-CDCA5E645629}" destId="{7D447C2C-BAC8-F449-96DA-3C12EF15C74A}" srcOrd="0" destOrd="0" presId="urn:microsoft.com/office/officeart/2005/8/layout/hierarchy2"/>
    <dgm:cxn modelId="{E8F0D562-9408-9340-A290-2DB412E7B4E3}" srcId="{E69103C3-AEB9-0A47-911E-83C4DBC3243D}" destId="{048A4BCB-187D-194A-B78F-78A9B2AD74CD}" srcOrd="0" destOrd="0" parTransId="{C24613BF-C25C-F340-8AF7-009518BECF3D}" sibTransId="{9BF3F8B6-D4D1-D844-A03F-12AA33EF344B}"/>
    <dgm:cxn modelId="{EE3E4346-63B1-494E-927C-82BDF68693E4}" srcId="{682A6668-A80A-F94B-A91E-21412E3D0B51}" destId="{A1B2F058-5908-A74B-A16B-0B6722DF78D4}" srcOrd="0" destOrd="0" parTransId="{082D4479-B91C-0E42-A57F-F41E33759FA8}" sibTransId="{7C54AC5C-E14A-4443-AB7E-24ED08188945}"/>
    <dgm:cxn modelId="{720C074C-F2E7-3646-97FC-A1B216BEDE9D}" srcId="{682A6668-A80A-F94B-A91E-21412E3D0B51}" destId="{B3751DCE-AB6D-BA48-8A67-E9E473D4E1CA}" srcOrd="2" destOrd="0" parTransId="{6AF32E4F-BAC8-BE41-A41B-25080CC23958}" sibTransId="{0D919644-BCF2-164F-A6BF-49F8AD93C7DC}"/>
    <dgm:cxn modelId="{8BF5616F-750F-B84C-8A52-45665A3DFED8}" type="presOf" srcId="{082D4479-B91C-0E42-A57F-F41E33759FA8}" destId="{030DE0AE-1627-C74A-A31C-2BBED86E394E}" srcOrd="0" destOrd="0" presId="urn:microsoft.com/office/officeart/2005/8/layout/hierarchy2"/>
    <dgm:cxn modelId="{0BA2CD74-D7D7-CE48-9F82-BF37A2A22988}" type="presOf" srcId="{745AEACB-A512-B94B-9B84-0AC09107A246}" destId="{C657B5A9-432F-4146-8BF6-951AB8A74D96}" srcOrd="0" destOrd="0" presId="urn:microsoft.com/office/officeart/2005/8/layout/hierarchy2"/>
    <dgm:cxn modelId="{4E46E754-0548-3542-86DA-298A358CFC9B}" type="presOf" srcId="{0DAB8FD5-2767-3E49-A4E6-6C91E88F188A}" destId="{F9E61373-FBC5-F946-A160-EEFF79772963}" srcOrd="1" destOrd="0" presId="urn:microsoft.com/office/officeart/2005/8/layout/hierarchy2"/>
    <dgm:cxn modelId="{0FC34679-C807-EC49-865F-118E883EA2F5}" type="presOf" srcId="{5D82A8E7-F709-514C-A805-7851D7023F59}" destId="{8E40C23D-912E-4548-9843-75419A445C4B}" srcOrd="0" destOrd="0" presId="urn:microsoft.com/office/officeart/2005/8/layout/hierarchy2"/>
    <dgm:cxn modelId="{160F6880-824A-6145-A232-7640D5BC271B}" type="presOf" srcId="{3BD09FCD-B334-C74F-A5F2-21D1F4C339C7}" destId="{1FD73690-9B89-2549-9895-0C5AC5CA2761}" srcOrd="0" destOrd="0" presId="urn:microsoft.com/office/officeart/2005/8/layout/hierarchy2"/>
    <dgm:cxn modelId="{723C4C8B-2D30-E94A-9AC9-8C56EDC5D750}" type="presOf" srcId="{A8325E88-C15F-7E42-8A87-7713A29D7E71}" destId="{8776DA7A-6F7C-5741-A40D-5341D875807B}" srcOrd="0" destOrd="0" presId="urn:microsoft.com/office/officeart/2005/8/layout/hierarchy2"/>
    <dgm:cxn modelId="{77E98D9C-5D64-5640-AA70-1729CC29317D}" type="presOf" srcId="{1D25616C-8315-2F4E-84C6-CDCA5E645629}" destId="{5909E68E-92B6-E646-A8C2-6AF94DEEB15D}" srcOrd="1" destOrd="0" presId="urn:microsoft.com/office/officeart/2005/8/layout/hierarchy2"/>
    <dgm:cxn modelId="{9176B09D-8C78-FC41-93B5-6CE93A50FF12}" srcId="{682A6668-A80A-F94B-A91E-21412E3D0B51}" destId="{A359F59C-4736-E943-87C9-CE168B80F56D}" srcOrd="1" destOrd="0" parTransId="{C45CA849-536B-9944-9C31-C23179336C2D}" sibTransId="{4C2D36D1-908C-4848-947E-24FB29C2A68F}"/>
    <dgm:cxn modelId="{634AE49E-0286-A849-AB02-730E90C0684A}" srcId="{A8325E88-C15F-7E42-8A87-7713A29D7E71}" destId="{5D82A8E7-F709-514C-A805-7851D7023F59}" srcOrd="0" destOrd="0" parTransId="{0DAB8FD5-2767-3E49-A4E6-6C91E88F188A}" sibTransId="{9311B9AD-9500-F649-AC18-564ECA20760C}"/>
    <dgm:cxn modelId="{08B34CA1-B496-E548-ADAE-0B9947198D5E}" type="presOf" srcId="{B5D3E172-84BA-D841-B04E-F31F8F77E1AC}" destId="{EE12978A-6349-5745-864E-7A3E46E36159}" srcOrd="1" destOrd="0" presId="urn:microsoft.com/office/officeart/2005/8/layout/hierarchy2"/>
    <dgm:cxn modelId="{5D922FA2-519E-8B4E-9FAA-EB41CC789F34}" type="presOf" srcId="{76D3CAD0-500D-454E-B91F-100E85D82A85}" destId="{FFC80C04-CC23-7846-A2C0-AD591B983041}" srcOrd="0" destOrd="0" presId="urn:microsoft.com/office/officeart/2005/8/layout/hierarchy2"/>
    <dgm:cxn modelId="{19D150A4-DF32-CD43-9180-FCC1FB3282D0}" type="presOf" srcId="{B3751DCE-AB6D-BA48-8A67-E9E473D4E1CA}" destId="{883AEA52-8530-FE43-A4B3-79F46935A7D0}" srcOrd="0" destOrd="0" presId="urn:microsoft.com/office/officeart/2005/8/layout/hierarchy2"/>
    <dgm:cxn modelId="{4BF599AB-B4FC-1848-93E4-6618AB05B095}" type="presOf" srcId="{8A805C68-AF13-5C49-A542-7242B6350125}" destId="{9C569113-A4E3-564E-B1D1-8DC1F874996E}" srcOrd="0" destOrd="0" presId="urn:microsoft.com/office/officeart/2005/8/layout/hierarchy2"/>
    <dgm:cxn modelId="{F135C1AC-0470-084F-AE70-27527EC1F22D}" type="presOf" srcId="{B5D3E172-84BA-D841-B04E-F31F8F77E1AC}" destId="{B76BBD32-D8C0-F849-A360-583E383CE38B}" srcOrd="0" destOrd="0" presId="urn:microsoft.com/office/officeart/2005/8/layout/hierarchy2"/>
    <dgm:cxn modelId="{D09883AF-88F4-F746-BF4E-41DAE6A54552}" type="presOf" srcId="{082D4479-B91C-0E42-A57F-F41E33759FA8}" destId="{ED42A3EE-11F6-F04A-A17C-289584F60A41}" srcOrd="1" destOrd="0" presId="urn:microsoft.com/office/officeart/2005/8/layout/hierarchy2"/>
    <dgm:cxn modelId="{836091C2-E21B-1D44-9E22-AB7FEB5CE75D}" type="presOf" srcId="{C24613BF-C25C-F340-8AF7-009518BECF3D}" destId="{B54F07B6-BEE1-AF47-A957-83CC9FCC88E8}" srcOrd="1" destOrd="0" presId="urn:microsoft.com/office/officeart/2005/8/layout/hierarchy2"/>
    <dgm:cxn modelId="{450BB7D1-9D7D-CB4E-94A0-41AA5A717C61}" type="presOf" srcId="{8A805C68-AF13-5C49-A542-7242B6350125}" destId="{587B2546-62EB-324D-9AD8-FFA290321B76}" srcOrd="1" destOrd="0" presId="urn:microsoft.com/office/officeart/2005/8/layout/hierarchy2"/>
    <dgm:cxn modelId="{E54F03D8-5BEF-2A4E-947E-1D8D1E973957}" type="presOf" srcId="{E69103C3-AEB9-0A47-911E-83C4DBC3243D}" destId="{19A3EA02-71EC-824F-8C3C-C014CB86558E}" srcOrd="0" destOrd="0" presId="urn:microsoft.com/office/officeart/2005/8/layout/hierarchy2"/>
    <dgm:cxn modelId="{5B62C7D8-FFB0-9E4F-B3CA-3672DDAC192A}" type="presOf" srcId="{0DAB8FD5-2767-3E49-A4E6-6C91E88F188A}" destId="{56A86E8D-C6C1-0C40-A39E-08DF79195070}" srcOrd="0" destOrd="0" presId="urn:microsoft.com/office/officeart/2005/8/layout/hierarchy2"/>
    <dgm:cxn modelId="{A1303ADD-15E6-1846-857D-E6DDDD2AAFC3}" type="presOf" srcId="{6AF32E4F-BAC8-BE41-A41B-25080CC23958}" destId="{D5A4678A-360C-BC43-97EC-D112B369B1C8}" srcOrd="1" destOrd="0" presId="urn:microsoft.com/office/officeart/2005/8/layout/hierarchy2"/>
    <dgm:cxn modelId="{05A51AE5-5000-DE41-9F3B-799A60352755}" type="presOf" srcId="{25A5A863-2C75-A24A-A4BA-E8132AD1FD9C}" destId="{95813C66-F02B-2A4C-9A64-AE24207CDF86}" srcOrd="1" destOrd="0" presId="urn:microsoft.com/office/officeart/2005/8/layout/hierarchy2"/>
    <dgm:cxn modelId="{EBE177E5-CAAE-3C44-BA6A-815C588EA192}" type="presOf" srcId="{682A6668-A80A-F94B-A91E-21412E3D0B51}" destId="{56FF3D32-CF35-7F4C-8A64-64A652CED4F0}" srcOrd="0" destOrd="0" presId="urn:microsoft.com/office/officeart/2005/8/layout/hierarchy2"/>
    <dgm:cxn modelId="{9C2D71E8-8E23-6847-B4BC-CA967AC06983}" srcId="{048A4BCB-187D-194A-B78F-78A9B2AD74CD}" destId="{3BD09FCD-B334-C74F-A5F2-21D1F4C339C7}" srcOrd="0" destOrd="0" parTransId="{B5D3E172-84BA-D841-B04E-F31F8F77E1AC}" sibTransId="{0354E240-587E-1440-BBBA-0B8114C7506A}"/>
    <dgm:cxn modelId="{43E217EA-2175-1B44-A609-82C0335788C3}" srcId="{E69103C3-AEB9-0A47-911E-83C4DBC3243D}" destId="{A8325E88-C15F-7E42-8A87-7713A29D7E71}" srcOrd="1" destOrd="0" parTransId="{1D25616C-8315-2F4E-84C6-CDCA5E645629}" sibTransId="{99C14E13-9EFA-1743-98E1-8359EC5EFACD}"/>
    <dgm:cxn modelId="{8A50189B-AF96-D348-86CB-8E2919EC6EBE}" type="presParOf" srcId="{FFC80C04-CC23-7846-A2C0-AD591B983041}" destId="{2FA3F329-5E58-F340-B99A-91E1A6E0AA74}" srcOrd="0" destOrd="0" presId="urn:microsoft.com/office/officeart/2005/8/layout/hierarchy2"/>
    <dgm:cxn modelId="{1E982DCF-7585-B145-99BB-5442A86B4EE6}" type="presParOf" srcId="{2FA3F329-5E58-F340-B99A-91E1A6E0AA74}" destId="{19A3EA02-71EC-824F-8C3C-C014CB86558E}" srcOrd="0" destOrd="0" presId="urn:microsoft.com/office/officeart/2005/8/layout/hierarchy2"/>
    <dgm:cxn modelId="{F3C46962-411F-0D43-A41E-F086775FE6B0}" type="presParOf" srcId="{2FA3F329-5E58-F340-B99A-91E1A6E0AA74}" destId="{C72A92F6-60E8-3548-9FEA-E577A64B34B2}" srcOrd="1" destOrd="0" presId="urn:microsoft.com/office/officeart/2005/8/layout/hierarchy2"/>
    <dgm:cxn modelId="{E2D39B75-7A88-164F-AEE9-D60746930F13}" type="presParOf" srcId="{C72A92F6-60E8-3548-9FEA-E577A64B34B2}" destId="{B7F5B978-8E94-7841-941B-BE0648C8D5FB}" srcOrd="0" destOrd="0" presId="urn:microsoft.com/office/officeart/2005/8/layout/hierarchy2"/>
    <dgm:cxn modelId="{373B6F6E-168D-F544-8FA1-5423CF315251}" type="presParOf" srcId="{B7F5B978-8E94-7841-941B-BE0648C8D5FB}" destId="{B54F07B6-BEE1-AF47-A957-83CC9FCC88E8}" srcOrd="0" destOrd="0" presId="urn:microsoft.com/office/officeart/2005/8/layout/hierarchy2"/>
    <dgm:cxn modelId="{5A9DB61D-AE38-714C-BA66-C87C25556D54}" type="presParOf" srcId="{C72A92F6-60E8-3548-9FEA-E577A64B34B2}" destId="{17ACD64E-19C5-4D48-A56B-8B394F87B175}" srcOrd="1" destOrd="0" presId="urn:microsoft.com/office/officeart/2005/8/layout/hierarchy2"/>
    <dgm:cxn modelId="{66D2DA4E-1CCC-3C48-93D4-D52533EDA1F6}" type="presParOf" srcId="{17ACD64E-19C5-4D48-A56B-8B394F87B175}" destId="{4B26C2F5-ED6F-8544-88B8-3D79019B3B33}" srcOrd="0" destOrd="0" presId="urn:microsoft.com/office/officeart/2005/8/layout/hierarchy2"/>
    <dgm:cxn modelId="{A6404EA4-0FA6-CB42-830A-BBF79606E2E4}" type="presParOf" srcId="{17ACD64E-19C5-4D48-A56B-8B394F87B175}" destId="{41645C13-93FB-9549-9F58-BCCC098AD97B}" srcOrd="1" destOrd="0" presId="urn:microsoft.com/office/officeart/2005/8/layout/hierarchy2"/>
    <dgm:cxn modelId="{CB5585FB-25BA-D947-803C-7DE48E6D41ED}" type="presParOf" srcId="{41645C13-93FB-9549-9F58-BCCC098AD97B}" destId="{B76BBD32-D8C0-F849-A360-583E383CE38B}" srcOrd="0" destOrd="0" presId="urn:microsoft.com/office/officeart/2005/8/layout/hierarchy2"/>
    <dgm:cxn modelId="{870646CE-3FA1-284B-A878-535D17717C53}" type="presParOf" srcId="{B76BBD32-D8C0-F849-A360-583E383CE38B}" destId="{EE12978A-6349-5745-864E-7A3E46E36159}" srcOrd="0" destOrd="0" presId="urn:microsoft.com/office/officeart/2005/8/layout/hierarchy2"/>
    <dgm:cxn modelId="{C259B347-943B-3F42-9D36-6671F732789A}" type="presParOf" srcId="{41645C13-93FB-9549-9F58-BCCC098AD97B}" destId="{21E49A8D-D90B-4C44-9034-12594BE60FA6}" srcOrd="1" destOrd="0" presId="urn:microsoft.com/office/officeart/2005/8/layout/hierarchy2"/>
    <dgm:cxn modelId="{837A6DE9-320D-CF4D-ABD6-1D10A6BC4D59}" type="presParOf" srcId="{21E49A8D-D90B-4C44-9034-12594BE60FA6}" destId="{1FD73690-9B89-2549-9895-0C5AC5CA2761}" srcOrd="0" destOrd="0" presId="urn:microsoft.com/office/officeart/2005/8/layout/hierarchy2"/>
    <dgm:cxn modelId="{38254BC9-BF14-6548-8B10-594C1AD76A53}" type="presParOf" srcId="{21E49A8D-D90B-4C44-9034-12594BE60FA6}" destId="{2D3CF853-4AEE-9440-93B8-418417366618}" srcOrd="1" destOrd="0" presId="urn:microsoft.com/office/officeart/2005/8/layout/hierarchy2"/>
    <dgm:cxn modelId="{69EF6D61-466D-9D48-8861-E215B9DA6D75}" type="presParOf" srcId="{2D3CF853-4AEE-9440-93B8-418417366618}" destId="{9C569113-A4E3-564E-B1D1-8DC1F874996E}" srcOrd="0" destOrd="0" presId="urn:microsoft.com/office/officeart/2005/8/layout/hierarchy2"/>
    <dgm:cxn modelId="{C4786630-2695-4D4F-96C4-1635D9E56BB4}" type="presParOf" srcId="{9C569113-A4E3-564E-B1D1-8DC1F874996E}" destId="{587B2546-62EB-324D-9AD8-FFA290321B76}" srcOrd="0" destOrd="0" presId="urn:microsoft.com/office/officeart/2005/8/layout/hierarchy2"/>
    <dgm:cxn modelId="{057D2C50-A81A-ED44-AA38-0507D24A461C}" type="presParOf" srcId="{2D3CF853-4AEE-9440-93B8-418417366618}" destId="{9752177E-9BEA-9F4D-903C-78C8328E0795}" srcOrd="1" destOrd="0" presId="urn:microsoft.com/office/officeart/2005/8/layout/hierarchy2"/>
    <dgm:cxn modelId="{105F3470-E37A-6E46-870B-47F32FE9409F}" type="presParOf" srcId="{9752177E-9BEA-9F4D-903C-78C8328E0795}" destId="{56FF3D32-CF35-7F4C-8A64-64A652CED4F0}" srcOrd="0" destOrd="0" presId="urn:microsoft.com/office/officeart/2005/8/layout/hierarchy2"/>
    <dgm:cxn modelId="{07C629AB-77FB-BD40-9181-4B3A1B89CD5D}" type="presParOf" srcId="{9752177E-9BEA-9F4D-903C-78C8328E0795}" destId="{53F0D414-E118-414B-9960-05FF465B8AAD}" srcOrd="1" destOrd="0" presId="urn:microsoft.com/office/officeart/2005/8/layout/hierarchy2"/>
    <dgm:cxn modelId="{D1ECEB09-2915-894E-BD16-47C6CDC67551}" type="presParOf" srcId="{53F0D414-E118-414B-9960-05FF465B8AAD}" destId="{030DE0AE-1627-C74A-A31C-2BBED86E394E}" srcOrd="0" destOrd="0" presId="urn:microsoft.com/office/officeart/2005/8/layout/hierarchy2"/>
    <dgm:cxn modelId="{19B9673B-16DD-CC44-A472-F649201BDEEB}" type="presParOf" srcId="{030DE0AE-1627-C74A-A31C-2BBED86E394E}" destId="{ED42A3EE-11F6-F04A-A17C-289584F60A41}" srcOrd="0" destOrd="0" presId="urn:microsoft.com/office/officeart/2005/8/layout/hierarchy2"/>
    <dgm:cxn modelId="{1FE0A399-B6F6-9F44-BB35-B3CB90BA27D9}" type="presParOf" srcId="{53F0D414-E118-414B-9960-05FF465B8AAD}" destId="{66BFA19C-2278-B74C-BD0F-736C5B7DAFE7}" srcOrd="1" destOrd="0" presId="urn:microsoft.com/office/officeart/2005/8/layout/hierarchy2"/>
    <dgm:cxn modelId="{DE06FE43-55F9-4949-B5A7-A3D9948467A8}" type="presParOf" srcId="{66BFA19C-2278-B74C-BD0F-736C5B7DAFE7}" destId="{80C90BDD-28DE-504F-9183-9DAEB338E18D}" srcOrd="0" destOrd="0" presId="urn:microsoft.com/office/officeart/2005/8/layout/hierarchy2"/>
    <dgm:cxn modelId="{87C4831D-E247-C246-AB2E-B4A9BCA67DB0}" type="presParOf" srcId="{66BFA19C-2278-B74C-BD0F-736C5B7DAFE7}" destId="{97D94AC3-375B-2D4C-BE9E-B818C9256B55}" srcOrd="1" destOrd="0" presId="urn:microsoft.com/office/officeart/2005/8/layout/hierarchy2"/>
    <dgm:cxn modelId="{2734F7C3-B02F-6A47-9C0C-7E27A541BDFE}" type="presParOf" srcId="{53F0D414-E118-414B-9960-05FF465B8AAD}" destId="{943F13C1-0D0D-2D41-A1C1-F4E02A41A34A}" srcOrd="2" destOrd="0" presId="urn:microsoft.com/office/officeart/2005/8/layout/hierarchy2"/>
    <dgm:cxn modelId="{E4B2D0A6-5E7B-EC4A-A283-6E1B54E8DFC9}" type="presParOf" srcId="{943F13C1-0D0D-2D41-A1C1-F4E02A41A34A}" destId="{8855BB75-438A-1A43-A5E3-724C86017CC0}" srcOrd="0" destOrd="0" presId="urn:microsoft.com/office/officeart/2005/8/layout/hierarchy2"/>
    <dgm:cxn modelId="{2EE48974-EA7C-BC47-915E-5EEA84C2C205}" type="presParOf" srcId="{53F0D414-E118-414B-9960-05FF465B8AAD}" destId="{9029A20C-95D8-734D-9EDE-EC00D520C463}" srcOrd="3" destOrd="0" presId="urn:microsoft.com/office/officeart/2005/8/layout/hierarchy2"/>
    <dgm:cxn modelId="{854209A9-DC03-E448-AC8B-A82F943B3A6C}" type="presParOf" srcId="{9029A20C-95D8-734D-9EDE-EC00D520C463}" destId="{7B142A38-42BA-B341-98AE-92BE3E6AEBEB}" srcOrd="0" destOrd="0" presId="urn:microsoft.com/office/officeart/2005/8/layout/hierarchy2"/>
    <dgm:cxn modelId="{94451E8A-72A0-C942-AF9F-90D5CF99A176}" type="presParOf" srcId="{9029A20C-95D8-734D-9EDE-EC00D520C463}" destId="{B0C53118-AC6D-0145-B34C-B186071FC0D7}" srcOrd="1" destOrd="0" presId="urn:microsoft.com/office/officeart/2005/8/layout/hierarchy2"/>
    <dgm:cxn modelId="{92D3B814-3FC4-4A47-B661-37D82F5CD562}" type="presParOf" srcId="{53F0D414-E118-414B-9960-05FF465B8AAD}" destId="{7224872B-72C9-FC49-8226-F1F6BE8025BC}" srcOrd="4" destOrd="0" presId="urn:microsoft.com/office/officeart/2005/8/layout/hierarchy2"/>
    <dgm:cxn modelId="{A3877436-2F60-9E47-ADEB-B226B7A64E05}" type="presParOf" srcId="{7224872B-72C9-FC49-8226-F1F6BE8025BC}" destId="{D5A4678A-360C-BC43-97EC-D112B369B1C8}" srcOrd="0" destOrd="0" presId="urn:microsoft.com/office/officeart/2005/8/layout/hierarchy2"/>
    <dgm:cxn modelId="{FB4EF77D-5407-CA47-8E98-D319D3DA3B9B}" type="presParOf" srcId="{53F0D414-E118-414B-9960-05FF465B8AAD}" destId="{61DB74EF-B66A-D948-8BB2-E29D30271060}" srcOrd="5" destOrd="0" presId="urn:microsoft.com/office/officeart/2005/8/layout/hierarchy2"/>
    <dgm:cxn modelId="{9236BAE3-0A66-9D44-8C32-3E45872B0C37}" type="presParOf" srcId="{61DB74EF-B66A-D948-8BB2-E29D30271060}" destId="{883AEA52-8530-FE43-A4B3-79F46935A7D0}" srcOrd="0" destOrd="0" presId="urn:microsoft.com/office/officeart/2005/8/layout/hierarchy2"/>
    <dgm:cxn modelId="{C22A0D56-FB15-DD42-BE00-3C45B791C66E}" type="presParOf" srcId="{61DB74EF-B66A-D948-8BB2-E29D30271060}" destId="{6C3F00DC-0F5B-8B43-8BB5-C44FF4C5E268}" srcOrd="1" destOrd="0" presId="urn:microsoft.com/office/officeart/2005/8/layout/hierarchy2"/>
    <dgm:cxn modelId="{BD50A26E-7E32-CD4E-A903-098B08D4328E}" type="presParOf" srcId="{C72A92F6-60E8-3548-9FEA-E577A64B34B2}" destId="{7D447C2C-BAC8-F449-96DA-3C12EF15C74A}" srcOrd="2" destOrd="0" presId="urn:microsoft.com/office/officeart/2005/8/layout/hierarchy2"/>
    <dgm:cxn modelId="{02164623-B318-7A45-83E3-21E52A37C6B6}" type="presParOf" srcId="{7D447C2C-BAC8-F449-96DA-3C12EF15C74A}" destId="{5909E68E-92B6-E646-A8C2-6AF94DEEB15D}" srcOrd="0" destOrd="0" presId="urn:microsoft.com/office/officeart/2005/8/layout/hierarchy2"/>
    <dgm:cxn modelId="{B1BF8D82-E457-8942-8808-1E8E1AA8D537}" type="presParOf" srcId="{C72A92F6-60E8-3548-9FEA-E577A64B34B2}" destId="{EEC1634D-0ED3-4C4B-BD5D-9C956732B615}" srcOrd="3" destOrd="0" presId="urn:microsoft.com/office/officeart/2005/8/layout/hierarchy2"/>
    <dgm:cxn modelId="{2DE41315-73C2-E844-9A9E-D0C806BA13D5}" type="presParOf" srcId="{EEC1634D-0ED3-4C4B-BD5D-9C956732B615}" destId="{8776DA7A-6F7C-5741-A40D-5341D875807B}" srcOrd="0" destOrd="0" presId="urn:microsoft.com/office/officeart/2005/8/layout/hierarchy2"/>
    <dgm:cxn modelId="{4A923C32-45C6-B54D-9F38-1C7A961BEF4F}" type="presParOf" srcId="{EEC1634D-0ED3-4C4B-BD5D-9C956732B615}" destId="{DBA7B8D3-281C-5348-AD51-05BB48750158}" srcOrd="1" destOrd="0" presId="urn:microsoft.com/office/officeart/2005/8/layout/hierarchy2"/>
    <dgm:cxn modelId="{D7112AD1-71DE-5E49-9A01-F7CBE03E2EC4}" type="presParOf" srcId="{DBA7B8D3-281C-5348-AD51-05BB48750158}" destId="{56A86E8D-C6C1-0C40-A39E-08DF79195070}" srcOrd="0" destOrd="0" presId="urn:microsoft.com/office/officeart/2005/8/layout/hierarchy2"/>
    <dgm:cxn modelId="{EC59D0B2-4767-AB4A-9EFF-F69A76226226}" type="presParOf" srcId="{56A86E8D-C6C1-0C40-A39E-08DF79195070}" destId="{F9E61373-FBC5-F946-A160-EEFF79772963}" srcOrd="0" destOrd="0" presId="urn:microsoft.com/office/officeart/2005/8/layout/hierarchy2"/>
    <dgm:cxn modelId="{31795BB1-AF09-484D-AFA2-3B237BB06EBC}" type="presParOf" srcId="{DBA7B8D3-281C-5348-AD51-05BB48750158}" destId="{54E2126F-EBF2-694B-8095-E0279B6BCDA2}" srcOrd="1" destOrd="0" presId="urn:microsoft.com/office/officeart/2005/8/layout/hierarchy2"/>
    <dgm:cxn modelId="{B11E5ACE-274E-0B4E-8D79-8B934118FE32}" type="presParOf" srcId="{54E2126F-EBF2-694B-8095-E0279B6BCDA2}" destId="{8E40C23D-912E-4548-9843-75419A445C4B}" srcOrd="0" destOrd="0" presId="urn:microsoft.com/office/officeart/2005/8/layout/hierarchy2"/>
    <dgm:cxn modelId="{BEF113E9-AD81-6C4D-922D-BADFBB34182D}" type="presParOf" srcId="{54E2126F-EBF2-694B-8095-E0279B6BCDA2}" destId="{BCB85367-2829-FC4D-995B-E095C38E140F}" srcOrd="1" destOrd="0" presId="urn:microsoft.com/office/officeart/2005/8/layout/hierarchy2"/>
    <dgm:cxn modelId="{E9DE0ABD-4675-D447-9D9D-4C666DC10A16}" type="presParOf" srcId="{BCB85367-2829-FC4D-995B-E095C38E140F}" destId="{1849538B-2636-F14A-823C-971F3CAB4CAC}" srcOrd="0" destOrd="0" presId="urn:microsoft.com/office/officeart/2005/8/layout/hierarchy2"/>
    <dgm:cxn modelId="{E2ED5602-F946-8D40-91CD-8019C9DB5CCB}" type="presParOf" srcId="{1849538B-2636-F14A-823C-971F3CAB4CAC}" destId="{95813C66-F02B-2A4C-9A64-AE24207CDF86}" srcOrd="0" destOrd="0" presId="urn:microsoft.com/office/officeart/2005/8/layout/hierarchy2"/>
    <dgm:cxn modelId="{6E0E2A12-4908-3540-959B-DB2474F0E31B}" type="presParOf" srcId="{BCB85367-2829-FC4D-995B-E095C38E140F}" destId="{70820A42-35C3-C347-BF54-05F020A5A2FC}" srcOrd="1" destOrd="0" presId="urn:microsoft.com/office/officeart/2005/8/layout/hierarchy2"/>
    <dgm:cxn modelId="{EAF02EA7-DD16-AB4D-A384-04B75F92A5FA}" type="presParOf" srcId="{70820A42-35C3-C347-BF54-05F020A5A2FC}" destId="{C657B5A9-432F-4146-8BF6-951AB8A74D96}" srcOrd="0" destOrd="0" presId="urn:microsoft.com/office/officeart/2005/8/layout/hierarchy2"/>
    <dgm:cxn modelId="{6D2407D6-E45F-CC48-9180-8719B2EA0F66}" type="presParOf" srcId="{70820A42-35C3-C347-BF54-05F020A5A2FC}" destId="{155A8BAA-0D77-9C4C-BB34-5CC6A6C88876}" srcOrd="1" destOrd="0" presId="urn:microsoft.com/office/officeart/2005/8/layout/hierarchy2"/>
  </dgm:cxnLst>
  <dgm:bg>
    <a:effectLst>
      <a:innerShdw blurRad="63500" dist="50800" dir="16200000">
        <a:prstClr val="black">
          <a:alpha val="50000"/>
        </a:prstClr>
      </a:innerShdw>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3BF16F-D7D0-FD49-AFC0-0CAC818827F2}" type="doc">
      <dgm:prSet loTypeId="urn:microsoft.com/office/officeart/2005/8/layout/radial4" loCatId="" qsTypeId="urn:microsoft.com/office/officeart/2005/8/quickstyle/simple1" qsCatId="simple" csTypeId="urn:microsoft.com/office/officeart/2005/8/colors/colorful4" csCatId="colorful" phldr="1"/>
      <dgm:spPr/>
      <dgm:t>
        <a:bodyPr/>
        <a:lstStyle/>
        <a:p>
          <a:endParaRPr lang="en-GB"/>
        </a:p>
      </dgm:t>
    </dgm:pt>
    <dgm:pt modelId="{4E0609F5-61AA-2340-B6AB-588359340F08}">
      <dgm:prSet phldrT="[Text]" custT="1"/>
      <dgm:spPr/>
      <dgm:t>
        <a:bodyPr/>
        <a:lstStyle/>
        <a:p>
          <a:r>
            <a:rPr lang="en-IE" sz="2400" dirty="0" err="1">
              <a:solidFill>
                <a:schemeClr val="tx1"/>
              </a:solidFill>
              <a:latin typeface="Rockwell" panose="02060603020205020403" pitchFamily="18" charset="77"/>
            </a:rPr>
            <a:t>Belkhir</a:t>
          </a:r>
          <a:r>
            <a:rPr lang="en-IE" sz="2400" dirty="0">
              <a:solidFill>
                <a:schemeClr val="tx1"/>
              </a:solidFill>
              <a:latin typeface="Rockwell" panose="02060603020205020403" pitchFamily="18" charset="77"/>
            </a:rPr>
            <a:t> and </a:t>
          </a:r>
          <a:r>
            <a:rPr lang="en-IE" sz="2400" dirty="0" err="1">
              <a:solidFill>
                <a:schemeClr val="tx1"/>
              </a:solidFill>
              <a:latin typeface="Rockwell" panose="02060603020205020403" pitchFamily="18" charset="77"/>
            </a:rPr>
            <a:t>Elmegli</a:t>
          </a:r>
          <a:r>
            <a:rPr lang="en-IE" sz="2400" dirty="0">
              <a:solidFill>
                <a:schemeClr val="tx1"/>
              </a:solidFill>
              <a:latin typeface="Rockwell" panose="02060603020205020403" pitchFamily="18" charset="77"/>
            </a:rPr>
            <a:t>, (2019)</a:t>
          </a:r>
          <a:r>
            <a:rPr lang="en-IE" sz="2400" baseline="-25000" dirty="0">
              <a:solidFill>
                <a:schemeClr val="tx1"/>
              </a:solidFill>
              <a:latin typeface="Rockwell" panose="02060603020205020403" pitchFamily="18" charset="77"/>
            </a:rPr>
            <a:t>2</a:t>
          </a:r>
          <a:r>
            <a:rPr lang="en-IE" sz="2400" dirty="0">
              <a:solidFill>
                <a:schemeClr val="tx1"/>
              </a:solidFill>
              <a:latin typeface="Rockwell" panose="02060603020205020403" pitchFamily="18" charset="77"/>
            </a:rPr>
            <a:t> </a:t>
          </a:r>
          <a:endParaRPr lang="en-GB" sz="2400" dirty="0">
            <a:solidFill>
              <a:schemeClr val="tx1"/>
            </a:solidFill>
          </a:endParaRPr>
        </a:p>
      </dgm:t>
    </dgm:pt>
    <dgm:pt modelId="{80B07F01-B1CB-0049-80BE-179074E3486A}" type="parTrans" cxnId="{AF9C903D-291C-2F4C-B6AF-7632300D4989}">
      <dgm:prSet/>
      <dgm:spPr/>
      <dgm:t>
        <a:bodyPr/>
        <a:lstStyle/>
        <a:p>
          <a:endParaRPr lang="en-GB" sz="2400">
            <a:solidFill>
              <a:schemeClr val="tx1"/>
            </a:solidFill>
          </a:endParaRPr>
        </a:p>
      </dgm:t>
    </dgm:pt>
    <dgm:pt modelId="{C5E355F0-E5B4-4F43-B015-091C93F99EA8}" type="sibTrans" cxnId="{AF9C903D-291C-2F4C-B6AF-7632300D4989}">
      <dgm:prSet/>
      <dgm:spPr/>
      <dgm:t>
        <a:bodyPr/>
        <a:lstStyle/>
        <a:p>
          <a:endParaRPr lang="en-GB" sz="2400">
            <a:solidFill>
              <a:schemeClr val="tx1"/>
            </a:solidFill>
          </a:endParaRPr>
        </a:p>
      </dgm:t>
    </dgm:pt>
    <dgm:pt modelId="{32150A50-FFC3-834E-920E-8089F6B9270A}">
      <dgm:prSet phldrT="[Text]" custT="1"/>
      <dgm:spPr/>
      <dgm:t>
        <a:bodyPr/>
        <a:lstStyle/>
        <a:p>
          <a:r>
            <a:rPr lang="en-GB" sz="2400">
              <a:solidFill>
                <a:schemeClr val="tx1"/>
              </a:solidFill>
              <a:latin typeface="Rockwell" panose="02060603020205020403" pitchFamily="18" charset="77"/>
            </a:rPr>
            <a:t>Global pharmaeutical industry</a:t>
          </a:r>
        </a:p>
      </dgm:t>
    </dgm:pt>
    <dgm:pt modelId="{F6DB87E8-00FF-264D-9EA6-D48FC839A6DC}" type="parTrans" cxnId="{C737DDFB-985B-7044-BA60-D06850793784}">
      <dgm:prSet/>
      <dgm:spPr/>
      <dgm:t>
        <a:bodyPr/>
        <a:lstStyle/>
        <a:p>
          <a:endParaRPr lang="en-GB" sz="2400">
            <a:solidFill>
              <a:schemeClr val="tx1"/>
            </a:solidFill>
          </a:endParaRPr>
        </a:p>
      </dgm:t>
    </dgm:pt>
    <dgm:pt modelId="{7B746448-BEDD-5B4D-9B1F-5BC56E094FB5}" type="sibTrans" cxnId="{C737DDFB-985B-7044-BA60-D06850793784}">
      <dgm:prSet/>
      <dgm:spPr/>
      <dgm:t>
        <a:bodyPr/>
        <a:lstStyle/>
        <a:p>
          <a:endParaRPr lang="en-GB" sz="2400">
            <a:solidFill>
              <a:schemeClr val="tx1"/>
            </a:solidFill>
          </a:endParaRPr>
        </a:p>
      </dgm:t>
    </dgm:pt>
    <dgm:pt modelId="{F2660411-4ACE-7049-B00F-6AD18637BD4A}">
      <dgm:prSet phldrT="[Text]" custT="1"/>
      <dgm:spPr/>
      <dgm:t>
        <a:bodyPr/>
        <a:lstStyle/>
        <a:p>
          <a:r>
            <a:rPr lang="en-GB" sz="2400" dirty="0">
              <a:solidFill>
                <a:schemeClr val="tx1"/>
              </a:solidFill>
              <a:latin typeface="Rockwell" panose="02060603020205020403" pitchFamily="18" charset="77"/>
            </a:rPr>
            <a:t>Comprises: 4.4% of global carbon emissions</a:t>
          </a:r>
          <a:endParaRPr lang="en-GB" sz="2400" dirty="0">
            <a:solidFill>
              <a:schemeClr val="tx1"/>
            </a:solidFill>
          </a:endParaRPr>
        </a:p>
      </dgm:t>
    </dgm:pt>
    <dgm:pt modelId="{34166513-54C2-0F40-B4D0-5DA58E54E9F7}" type="parTrans" cxnId="{96F53A29-C31E-F743-AE01-D16C16F69B67}">
      <dgm:prSet/>
      <dgm:spPr/>
      <dgm:t>
        <a:bodyPr/>
        <a:lstStyle/>
        <a:p>
          <a:endParaRPr lang="en-GB" sz="2400">
            <a:solidFill>
              <a:schemeClr val="tx1"/>
            </a:solidFill>
          </a:endParaRPr>
        </a:p>
      </dgm:t>
    </dgm:pt>
    <dgm:pt modelId="{70713753-BF5F-5F4A-8D24-8D1FB36934E4}" type="sibTrans" cxnId="{96F53A29-C31E-F743-AE01-D16C16F69B67}">
      <dgm:prSet/>
      <dgm:spPr/>
      <dgm:t>
        <a:bodyPr/>
        <a:lstStyle/>
        <a:p>
          <a:endParaRPr lang="en-GB" sz="2400">
            <a:solidFill>
              <a:schemeClr val="tx1"/>
            </a:solidFill>
          </a:endParaRPr>
        </a:p>
      </dgm:t>
    </dgm:pt>
    <dgm:pt modelId="{966DB3B0-17F2-5B4A-9DC8-BEF537AC6955}">
      <dgm:prSet phldrT="[Text]" custT="1"/>
      <dgm:spPr/>
      <dgm:t>
        <a:bodyPr/>
        <a:lstStyle/>
        <a:p>
          <a:r>
            <a:rPr lang="en-GB" sz="2400" dirty="0">
              <a:solidFill>
                <a:schemeClr val="tx1"/>
              </a:solidFill>
              <a:latin typeface="Rockwell" panose="02060603020205020403" pitchFamily="18" charset="77"/>
            </a:rPr>
            <a:t>Emits: 55% more carbon than automotive industry</a:t>
          </a:r>
          <a:endParaRPr lang="en-GB" sz="2400" dirty="0">
            <a:solidFill>
              <a:schemeClr val="tx1"/>
            </a:solidFill>
          </a:endParaRPr>
        </a:p>
      </dgm:t>
    </dgm:pt>
    <dgm:pt modelId="{C31E3118-130A-554F-9F77-E669BC31BF2D}" type="parTrans" cxnId="{141E26F1-CD79-0742-89D4-2D0F32B519BD}">
      <dgm:prSet/>
      <dgm:spPr/>
      <dgm:t>
        <a:bodyPr/>
        <a:lstStyle/>
        <a:p>
          <a:endParaRPr lang="en-GB" sz="2400">
            <a:solidFill>
              <a:schemeClr val="tx1"/>
            </a:solidFill>
          </a:endParaRPr>
        </a:p>
      </dgm:t>
    </dgm:pt>
    <dgm:pt modelId="{74EF8613-D54B-4F44-BAAB-66FB2BA51C4C}" type="sibTrans" cxnId="{141E26F1-CD79-0742-89D4-2D0F32B519BD}">
      <dgm:prSet/>
      <dgm:spPr/>
      <dgm:t>
        <a:bodyPr/>
        <a:lstStyle/>
        <a:p>
          <a:endParaRPr lang="en-GB" sz="2400">
            <a:solidFill>
              <a:schemeClr val="tx1"/>
            </a:solidFill>
          </a:endParaRPr>
        </a:p>
      </dgm:t>
    </dgm:pt>
    <dgm:pt modelId="{A0F66D1F-6839-384D-8964-F300D480584A}">
      <dgm:prSet/>
      <dgm:spPr/>
      <dgm:t>
        <a:bodyPr/>
        <a:lstStyle/>
        <a:p>
          <a:endParaRPr lang="en-GB" sz="2400">
            <a:solidFill>
              <a:schemeClr val="tx1"/>
            </a:solidFill>
          </a:endParaRPr>
        </a:p>
      </dgm:t>
    </dgm:pt>
    <dgm:pt modelId="{5BA073F7-684C-6A4B-A923-86CF5AEFC82F}" type="parTrans" cxnId="{C27C6371-8C6B-2747-A67C-C300B139C409}">
      <dgm:prSet custLinFactNeighborX="-8427" custLinFactNeighborY="2266"/>
      <dgm:spPr/>
      <dgm:t>
        <a:bodyPr/>
        <a:lstStyle/>
        <a:p>
          <a:endParaRPr lang="en-GB" sz="2400">
            <a:solidFill>
              <a:schemeClr val="tx1"/>
            </a:solidFill>
          </a:endParaRPr>
        </a:p>
      </dgm:t>
    </dgm:pt>
    <dgm:pt modelId="{2E3F1D88-DA77-9A40-A292-D35363136052}" type="sibTrans" cxnId="{C27C6371-8C6B-2747-A67C-C300B139C409}">
      <dgm:prSet/>
      <dgm:spPr/>
      <dgm:t>
        <a:bodyPr/>
        <a:lstStyle/>
        <a:p>
          <a:endParaRPr lang="en-GB" sz="2400">
            <a:solidFill>
              <a:schemeClr val="tx1"/>
            </a:solidFill>
          </a:endParaRPr>
        </a:p>
      </dgm:t>
    </dgm:pt>
    <dgm:pt modelId="{614E8E2A-1B29-1143-8B37-A6BA96022262}">
      <dgm:prSet custT="1"/>
      <dgm:spPr/>
      <dgm:t>
        <a:bodyPr/>
        <a:lstStyle/>
        <a:p>
          <a:r>
            <a:rPr lang="en-IE" sz="2400" dirty="0">
              <a:solidFill>
                <a:schemeClr val="tx1"/>
              </a:solidFill>
              <a:latin typeface="Rockwell" panose="02060603020205020403" pitchFamily="18" charset="77"/>
            </a:rPr>
            <a:t>Yet, 13% more polluting</a:t>
          </a:r>
          <a:r>
            <a:rPr lang="en-GB" sz="2400" dirty="0">
              <a:solidFill>
                <a:schemeClr val="tx1"/>
              </a:solidFill>
              <a:latin typeface="Rockwell" panose="02060603020205020403" pitchFamily="18" charset="77"/>
            </a:rPr>
            <a:t> </a:t>
          </a:r>
        </a:p>
      </dgm:t>
    </dgm:pt>
    <dgm:pt modelId="{B874AE88-A86B-E94D-B38D-08CCBBFA3377}" type="parTrans" cxnId="{22125965-BC02-9247-A088-933B0BB01925}">
      <dgm:prSet/>
      <dgm:spPr/>
      <dgm:t>
        <a:bodyPr/>
        <a:lstStyle/>
        <a:p>
          <a:endParaRPr lang="en-GB" sz="2400">
            <a:solidFill>
              <a:schemeClr val="tx1"/>
            </a:solidFill>
          </a:endParaRPr>
        </a:p>
      </dgm:t>
    </dgm:pt>
    <dgm:pt modelId="{2DAA0223-CF68-2F47-9F77-BA31623D8EFF}" type="sibTrans" cxnId="{22125965-BC02-9247-A088-933B0BB01925}">
      <dgm:prSet/>
      <dgm:spPr/>
      <dgm:t>
        <a:bodyPr/>
        <a:lstStyle/>
        <a:p>
          <a:endParaRPr lang="en-GB" sz="2400">
            <a:solidFill>
              <a:schemeClr val="tx1"/>
            </a:solidFill>
          </a:endParaRPr>
        </a:p>
      </dgm:t>
    </dgm:pt>
    <dgm:pt modelId="{D7E9DE80-80A7-E949-9321-6F9479FB2813}">
      <dgm:prSet custT="1"/>
      <dgm:spPr/>
      <dgm:t>
        <a:bodyPr/>
        <a:lstStyle/>
        <a:p>
          <a:r>
            <a:rPr lang="en-GB" sz="2400" dirty="0">
              <a:solidFill>
                <a:schemeClr val="tx1"/>
              </a:solidFill>
              <a:latin typeface="Rockwell" panose="02060603020205020403" pitchFamily="18" charset="77"/>
            </a:rPr>
            <a:t>Pharma: </a:t>
          </a:r>
          <a:r>
            <a:rPr lang="en-IE" sz="2400" dirty="0">
              <a:solidFill>
                <a:schemeClr val="tx1"/>
              </a:solidFill>
              <a:latin typeface="Rockwell" panose="02060603020205020403" pitchFamily="18" charset="77"/>
            </a:rPr>
            <a:t>28% smaller than automotive industry</a:t>
          </a:r>
          <a:r>
            <a:rPr lang="en-GB" sz="2400" dirty="0">
              <a:solidFill>
                <a:schemeClr val="tx1"/>
              </a:solidFill>
              <a:latin typeface="Rockwell" panose="02060603020205020403" pitchFamily="18" charset="77"/>
            </a:rPr>
            <a:t> </a:t>
          </a:r>
        </a:p>
      </dgm:t>
    </dgm:pt>
    <dgm:pt modelId="{EAC78DA9-971E-4A4F-B319-1E8DC1CF3326}" type="parTrans" cxnId="{7C1C5AEA-F8F6-7040-8E07-F9F7EAD84F82}">
      <dgm:prSet/>
      <dgm:spPr/>
      <dgm:t>
        <a:bodyPr/>
        <a:lstStyle/>
        <a:p>
          <a:endParaRPr lang="en-GB" sz="2400">
            <a:solidFill>
              <a:schemeClr val="tx1"/>
            </a:solidFill>
          </a:endParaRPr>
        </a:p>
      </dgm:t>
    </dgm:pt>
    <dgm:pt modelId="{24F8957D-CBB2-7C44-A404-1415C3B52103}" type="sibTrans" cxnId="{7C1C5AEA-F8F6-7040-8E07-F9F7EAD84F82}">
      <dgm:prSet/>
      <dgm:spPr/>
      <dgm:t>
        <a:bodyPr/>
        <a:lstStyle/>
        <a:p>
          <a:endParaRPr lang="en-GB" sz="2400">
            <a:solidFill>
              <a:schemeClr val="tx1"/>
            </a:solidFill>
          </a:endParaRPr>
        </a:p>
      </dgm:t>
    </dgm:pt>
    <dgm:pt modelId="{31C1730D-75C5-A94F-BB91-14A34236267A}" type="pres">
      <dgm:prSet presAssocID="{BD3BF16F-D7D0-FD49-AFC0-0CAC818827F2}" presName="cycle" presStyleCnt="0">
        <dgm:presLayoutVars>
          <dgm:chMax val="1"/>
          <dgm:dir/>
          <dgm:animLvl val="ctr"/>
          <dgm:resizeHandles val="exact"/>
        </dgm:presLayoutVars>
      </dgm:prSet>
      <dgm:spPr/>
    </dgm:pt>
    <dgm:pt modelId="{099B0802-15CE-C846-AD37-840FF1EDC890}" type="pres">
      <dgm:prSet presAssocID="{4E0609F5-61AA-2340-B6AB-588359340F08}" presName="centerShape" presStyleLbl="node0" presStyleIdx="0" presStyleCnt="1" custLinFactNeighborX="4004" custLinFactNeighborY="3"/>
      <dgm:spPr/>
    </dgm:pt>
    <dgm:pt modelId="{31C845C0-EF15-714D-865F-9DDA09497A9F}" type="pres">
      <dgm:prSet presAssocID="{F6DB87E8-00FF-264D-9EA6-D48FC839A6DC}" presName="parTrans" presStyleLbl="bgSibTrans2D1" presStyleIdx="0" presStyleCnt="5" custAng="11171948" custScaleX="33326" custLinFactNeighborX="31199" custLinFactNeighborY="6011"/>
      <dgm:spPr/>
    </dgm:pt>
    <dgm:pt modelId="{EF452C2E-2112-4241-A159-B12253787E17}" type="pres">
      <dgm:prSet presAssocID="{32150A50-FFC3-834E-920E-8089F6B9270A}" presName="node" presStyleLbl="node1" presStyleIdx="0" presStyleCnt="5" custRadScaleRad="91560" custRadScaleInc="1595">
        <dgm:presLayoutVars>
          <dgm:bulletEnabled val="1"/>
        </dgm:presLayoutVars>
      </dgm:prSet>
      <dgm:spPr/>
    </dgm:pt>
    <dgm:pt modelId="{F0E1EACC-F90C-AD48-9A70-1748EC739FE8}" type="pres">
      <dgm:prSet presAssocID="{34166513-54C2-0F40-B4D0-5DA58E54E9F7}" presName="parTrans" presStyleLbl="bgSibTrans2D1" presStyleIdx="1" presStyleCnt="5" custAng="14996728" custScaleX="28047" custLinFactNeighborX="-64925" custLinFactNeighborY="62349"/>
      <dgm:spPr/>
    </dgm:pt>
    <dgm:pt modelId="{8B7B54FA-0E77-5A45-9AC9-99BC145A43DE}" type="pres">
      <dgm:prSet presAssocID="{F2660411-4ACE-7049-B00F-6AD18637BD4A}" presName="node" presStyleLbl="node1" presStyleIdx="1" presStyleCnt="5">
        <dgm:presLayoutVars>
          <dgm:bulletEnabled val="1"/>
        </dgm:presLayoutVars>
      </dgm:prSet>
      <dgm:spPr/>
    </dgm:pt>
    <dgm:pt modelId="{261A41EE-C88E-8C4D-9E5E-25078BA32518}" type="pres">
      <dgm:prSet presAssocID="{C31E3118-130A-554F-9F77-E669BC31BF2D}" presName="parTrans" presStyleLbl="bgSibTrans2D1" presStyleIdx="2" presStyleCnt="5" custAng="14822799" custScaleX="34897" custLinFactY="-100000" custLinFactNeighborX="-78287" custLinFactNeighborY="-100799"/>
      <dgm:spPr/>
    </dgm:pt>
    <dgm:pt modelId="{BF9D1D1A-0EB5-D640-8AAD-EDABC7CDB597}" type="pres">
      <dgm:prSet presAssocID="{966DB3B0-17F2-5B4A-9DC8-BEF537AC6955}" presName="node" presStyleLbl="node1" presStyleIdx="2" presStyleCnt="5" custRadScaleRad="91280" custRadScaleInc="20412">
        <dgm:presLayoutVars>
          <dgm:bulletEnabled val="1"/>
        </dgm:presLayoutVars>
      </dgm:prSet>
      <dgm:spPr/>
    </dgm:pt>
    <dgm:pt modelId="{39282234-6DB7-5B43-90DC-B61BACE35698}" type="pres">
      <dgm:prSet presAssocID="{EAC78DA9-971E-4A4F-B319-1E8DC1CF3326}" presName="parTrans" presStyleLbl="bgSibTrans2D1" presStyleIdx="3" presStyleCnt="5" custAng="15227875" custScaleX="23861" custLinFactY="-100000" custLinFactNeighborX="-12369" custLinFactNeighborY="-196125"/>
      <dgm:spPr/>
    </dgm:pt>
    <dgm:pt modelId="{E8353759-D784-B84C-B725-60D65A6BC0EF}" type="pres">
      <dgm:prSet presAssocID="{D7E9DE80-80A7-E949-9321-6F9479FB2813}" presName="node" presStyleLbl="node1" presStyleIdx="3" presStyleCnt="5" custRadScaleRad="115800" custRadScaleInc="18816">
        <dgm:presLayoutVars>
          <dgm:bulletEnabled val="1"/>
        </dgm:presLayoutVars>
      </dgm:prSet>
      <dgm:spPr/>
    </dgm:pt>
    <dgm:pt modelId="{0B5D013E-936E-C74E-8E77-ADDAFA1ABCCF}" type="pres">
      <dgm:prSet presAssocID="{B874AE88-A86B-E94D-B38D-08CCBBFA3377}" presName="parTrans" presStyleLbl="bgSibTrans2D1" presStyleIdx="4" presStyleCnt="5" custAng="15596255" custScaleX="30404" custLinFactY="-80516" custLinFactNeighborX="41817" custLinFactNeighborY="-100000"/>
      <dgm:spPr/>
    </dgm:pt>
    <dgm:pt modelId="{BAB286E5-863B-3B4B-A45A-71502B2CFD45}" type="pres">
      <dgm:prSet presAssocID="{614E8E2A-1B29-1143-8B37-A6BA96022262}" presName="node" presStyleLbl="node1" presStyleIdx="4" presStyleCnt="5">
        <dgm:presLayoutVars>
          <dgm:bulletEnabled val="1"/>
        </dgm:presLayoutVars>
      </dgm:prSet>
      <dgm:spPr/>
    </dgm:pt>
  </dgm:ptLst>
  <dgm:cxnLst>
    <dgm:cxn modelId="{D2952005-6F34-9B4C-862F-E622B2D19B07}" type="presOf" srcId="{D7E9DE80-80A7-E949-9321-6F9479FB2813}" destId="{E8353759-D784-B84C-B725-60D65A6BC0EF}" srcOrd="0" destOrd="0" presId="urn:microsoft.com/office/officeart/2005/8/layout/radial4"/>
    <dgm:cxn modelId="{846AAA17-803C-EC48-962F-1C6F2F249A14}" type="presOf" srcId="{32150A50-FFC3-834E-920E-8089F6B9270A}" destId="{EF452C2E-2112-4241-A159-B12253787E17}" srcOrd="0" destOrd="0" presId="urn:microsoft.com/office/officeart/2005/8/layout/radial4"/>
    <dgm:cxn modelId="{6EECA328-BCCD-EC44-BC77-5CAF2EF6D1DC}" type="presOf" srcId="{34166513-54C2-0F40-B4D0-5DA58E54E9F7}" destId="{F0E1EACC-F90C-AD48-9A70-1748EC739FE8}" srcOrd="0" destOrd="0" presId="urn:microsoft.com/office/officeart/2005/8/layout/radial4"/>
    <dgm:cxn modelId="{96F53A29-C31E-F743-AE01-D16C16F69B67}" srcId="{4E0609F5-61AA-2340-B6AB-588359340F08}" destId="{F2660411-4ACE-7049-B00F-6AD18637BD4A}" srcOrd="1" destOrd="0" parTransId="{34166513-54C2-0F40-B4D0-5DA58E54E9F7}" sibTransId="{70713753-BF5F-5F4A-8D24-8D1FB36934E4}"/>
    <dgm:cxn modelId="{4F87F52E-69D4-2445-9254-A40187EDEC0A}" type="presOf" srcId="{EAC78DA9-971E-4A4F-B319-1E8DC1CF3326}" destId="{39282234-6DB7-5B43-90DC-B61BACE35698}" srcOrd="0" destOrd="0" presId="urn:microsoft.com/office/officeart/2005/8/layout/radial4"/>
    <dgm:cxn modelId="{E9345337-5BC0-1C47-ADD1-3269178288D9}" type="presOf" srcId="{F2660411-4ACE-7049-B00F-6AD18637BD4A}" destId="{8B7B54FA-0E77-5A45-9AC9-99BC145A43DE}" srcOrd="0" destOrd="0" presId="urn:microsoft.com/office/officeart/2005/8/layout/radial4"/>
    <dgm:cxn modelId="{AF9C903D-291C-2F4C-B6AF-7632300D4989}" srcId="{BD3BF16F-D7D0-FD49-AFC0-0CAC818827F2}" destId="{4E0609F5-61AA-2340-B6AB-588359340F08}" srcOrd="0" destOrd="0" parTransId="{80B07F01-B1CB-0049-80BE-179074E3486A}" sibTransId="{C5E355F0-E5B4-4F43-B015-091C93F99EA8}"/>
    <dgm:cxn modelId="{22125965-BC02-9247-A088-933B0BB01925}" srcId="{4E0609F5-61AA-2340-B6AB-588359340F08}" destId="{614E8E2A-1B29-1143-8B37-A6BA96022262}" srcOrd="4" destOrd="0" parTransId="{B874AE88-A86B-E94D-B38D-08CCBBFA3377}" sibTransId="{2DAA0223-CF68-2F47-9F77-BA31623D8EFF}"/>
    <dgm:cxn modelId="{D4DDE74D-2521-7D4E-A8CF-7EAC75CE7D43}" type="presOf" srcId="{B874AE88-A86B-E94D-B38D-08CCBBFA3377}" destId="{0B5D013E-936E-C74E-8E77-ADDAFA1ABCCF}" srcOrd="0" destOrd="0" presId="urn:microsoft.com/office/officeart/2005/8/layout/radial4"/>
    <dgm:cxn modelId="{C27C6371-8C6B-2747-A67C-C300B139C409}" srcId="{BD3BF16F-D7D0-FD49-AFC0-0CAC818827F2}" destId="{A0F66D1F-6839-384D-8964-F300D480584A}" srcOrd="1" destOrd="0" parTransId="{5BA073F7-684C-6A4B-A923-86CF5AEFC82F}" sibTransId="{2E3F1D88-DA77-9A40-A292-D35363136052}"/>
    <dgm:cxn modelId="{0EC5A153-2B0C-4446-9D19-7F9A84F14B4B}" type="presOf" srcId="{966DB3B0-17F2-5B4A-9DC8-BEF537AC6955}" destId="{BF9D1D1A-0EB5-D640-8AAD-EDABC7CDB597}" srcOrd="0" destOrd="0" presId="urn:microsoft.com/office/officeart/2005/8/layout/radial4"/>
    <dgm:cxn modelId="{9DCFE179-371D-4443-A455-488F2B75D941}" type="presOf" srcId="{F6DB87E8-00FF-264D-9EA6-D48FC839A6DC}" destId="{31C845C0-EF15-714D-865F-9DDA09497A9F}" srcOrd="0" destOrd="0" presId="urn:microsoft.com/office/officeart/2005/8/layout/radial4"/>
    <dgm:cxn modelId="{FAB81B88-1CE7-6D44-9AF3-9E1652D79E14}" type="presOf" srcId="{4E0609F5-61AA-2340-B6AB-588359340F08}" destId="{099B0802-15CE-C846-AD37-840FF1EDC890}" srcOrd="0" destOrd="0" presId="urn:microsoft.com/office/officeart/2005/8/layout/radial4"/>
    <dgm:cxn modelId="{AB72FF9F-4A4A-874D-BE79-4BA5F2F18BB3}" type="presOf" srcId="{614E8E2A-1B29-1143-8B37-A6BA96022262}" destId="{BAB286E5-863B-3B4B-A45A-71502B2CFD45}" srcOrd="0" destOrd="0" presId="urn:microsoft.com/office/officeart/2005/8/layout/radial4"/>
    <dgm:cxn modelId="{ED95EEA7-6706-0646-8377-3FAA339DA4D9}" type="presOf" srcId="{BD3BF16F-D7D0-FD49-AFC0-0CAC818827F2}" destId="{31C1730D-75C5-A94F-BB91-14A34236267A}" srcOrd="0" destOrd="0" presId="urn:microsoft.com/office/officeart/2005/8/layout/radial4"/>
    <dgm:cxn modelId="{7C1C5AEA-F8F6-7040-8E07-F9F7EAD84F82}" srcId="{4E0609F5-61AA-2340-B6AB-588359340F08}" destId="{D7E9DE80-80A7-E949-9321-6F9479FB2813}" srcOrd="3" destOrd="0" parTransId="{EAC78DA9-971E-4A4F-B319-1E8DC1CF3326}" sibTransId="{24F8957D-CBB2-7C44-A404-1415C3B52103}"/>
    <dgm:cxn modelId="{A1ADF5ED-1061-F244-9204-8EF76E9F2823}" type="presOf" srcId="{C31E3118-130A-554F-9F77-E669BC31BF2D}" destId="{261A41EE-C88E-8C4D-9E5E-25078BA32518}" srcOrd="0" destOrd="0" presId="urn:microsoft.com/office/officeart/2005/8/layout/radial4"/>
    <dgm:cxn modelId="{141E26F1-CD79-0742-89D4-2D0F32B519BD}" srcId="{4E0609F5-61AA-2340-B6AB-588359340F08}" destId="{966DB3B0-17F2-5B4A-9DC8-BEF537AC6955}" srcOrd="2" destOrd="0" parTransId="{C31E3118-130A-554F-9F77-E669BC31BF2D}" sibTransId="{74EF8613-D54B-4F44-BAAB-66FB2BA51C4C}"/>
    <dgm:cxn modelId="{C737DDFB-985B-7044-BA60-D06850793784}" srcId="{4E0609F5-61AA-2340-B6AB-588359340F08}" destId="{32150A50-FFC3-834E-920E-8089F6B9270A}" srcOrd="0" destOrd="0" parTransId="{F6DB87E8-00FF-264D-9EA6-D48FC839A6DC}" sibTransId="{7B746448-BEDD-5B4D-9B1F-5BC56E094FB5}"/>
    <dgm:cxn modelId="{65E354CA-1E19-4343-AE7E-71E26978A3A7}" type="presParOf" srcId="{31C1730D-75C5-A94F-BB91-14A34236267A}" destId="{099B0802-15CE-C846-AD37-840FF1EDC890}" srcOrd="0" destOrd="0" presId="urn:microsoft.com/office/officeart/2005/8/layout/radial4"/>
    <dgm:cxn modelId="{C10B0751-A0A1-C444-9D11-1772FB65D404}" type="presParOf" srcId="{31C1730D-75C5-A94F-BB91-14A34236267A}" destId="{31C845C0-EF15-714D-865F-9DDA09497A9F}" srcOrd="1" destOrd="0" presId="urn:microsoft.com/office/officeart/2005/8/layout/radial4"/>
    <dgm:cxn modelId="{58387A22-7AD6-6842-A480-C68B031663AC}" type="presParOf" srcId="{31C1730D-75C5-A94F-BB91-14A34236267A}" destId="{EF452C2E-2112-4241-A159-B12253787E17}" srcOrd="2" destOrd="0" presId="urn:microsoft.com/office/officeart/2005/8/layout/radial4"/>
    <dgm:cxn modelId="{53441BB2-3F13-0549-A665-5BD0B7335222}" type="presParOf" srcId="{31C1730D-75C5-A94F-BB91-14A34236267A}" destId="{F0E1EACC-F90C-AD48-9A70-1748EC739FE8}" srcOrd="3" destOrd="0" presId="urn:microsoft.com/office/officeart/2005/8/layout/radial4"/>
    <dgm:cxn modelId="{DC80D123-BE8C-224F-B90E-1A37844FB7BC}" type="presParOf" srcId="{31C1730D-75C5-A94F-BB91-14A34236267A}" destId="{8B7B54FA-0E77-5A45-9AC9-99BC145A43DE}" srcOrd="4" destOrd="0" presId="urn:microsoft.com/office/officeart/2005/8/layout/radial4"/>
    <dgm:cxn modelId="{F736CD7C-9862-944F-828B-1F3D0EE5225F}" type="presParOf" srcId="{31C1730D-75C5-A94F-BB91-14A34236267A}" destId="{261A41EE-C88E-8C4D-9E5E-25078BA32518}" srcOrd="5" destOrd="0" presId="urn:microsoft.com/office/officeart/2005/8/layout/radial4"/>
    <dgm:cxn modelId="{886F2692-68DC-7549-9BAA-8AA9F6B4932C}" type="presParOf" srcId="{31C1730D-75C5-A94F-BB91-14A34236267A}" destId="{BF9D1D1A-0EB5-D640-8AAD-EDABC7CDB597}" srcOrd="6" destOrd="0" presId="urn:microsoft.com/office/officeart/2005/8/layout/radial4"/>
    <dgm:cxn modelId="{6CCD6844-9B71-5647-83C2-10E2F384A05D}" type="presParOf" srcId="{31C1730D-75C5-A94F-BB91-14A34236267A}" destId="{39282234-6DB7-5B43-90DC-B61BACE35698}" srcOrd="7" destOrd="0" presId="urn:microsoft.com/office/officeart/2005/8/layout/radial4"/>
    <dgm:cxn modelId="{329AF9F4-EFB0-5443-AEEF-B0190CA52385}" type="presParOf" srcId="{31C1730D-75C5-A94F-BB91-14A34236267A}" destId="{E8353759-D784-B84C-B725-60D65A6BC0EF}" srcOrd="8" destOrd="0" presId="urn:microsoft.com/office/officeart/2005/8/layout/radial4"/>
    <dgm:cxn modelId="{E4C861D4-91CE-B342-8DDB-322E5DA8ECA2}" type="presParOf" srcId="{31C1730D-75C5-A94F-BB91-14A34236267A}" destId="{0B5D013E-936E-C74E-8E77-ADDAFA1ABCCF}" srcOrd="9" destOrd="0" presId="urn:microsoft.com/office/officeart/2005/8/layout/radial4"/>
    <dgm:cxn modelId="{2CAD42BE-1B1B-CB4F-A5B3-AFAE9B2EE777}" type="presParOf" srcId="{31C1730D-75C5-A94F-BB91-14A34236267A}" destId="{BAB286E5-863B-3B4B-A45A-71502B2CFD45}" srcOrd="10" destOrd="0" presId="urn:microsoft.com/office/officeart/2005/8/layout/radial4"/>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31E3CD-9747-6545-9AB7-10B06D2C0D42}">
      <dsp:nvSpPr>
        <dsp:cNvPr id="0" name=""/>
        <dsp:cNvSpPr/>
      </dsp:nvSpPr>
      <dsp:spPr>
        <a:xfrm>
          <a:off x="7346627" y="3935384"/>
          <a:ext cx="215063" cy="981282"/>
        </a:xfrm>
        <a:custGeom>
          <a:avLst/>
          <a:gdLst/>
          <a:ahLst/>
          <a:cxnLst/>
          <a:rect l="0" t="0" r="0" b="0"/>
          <a:pathLst>
            <a:path>
              <a:moveTo>
                <a:pt x="0" y="0"/>
              </a:moveTo>
              <a:lnTo>
                <a:pt x="0" y="981282"/>
              </a:lnTo>
              <a:lnTo>
                <a:pt x="215063" y="981282"/>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6790537-D41B-6741-9622-44760D6D639B}">
      <dsp:nvSpPr>
        <dsp:cNvPr id="0" name=""/>
        <dsp:cNvSpPr/>
      </dsp:nvSpPr>
      <dsp:spPr>
        <a:xfrm>
          <a:off x="7131564" y="3935384"/>
          <a:ext cx="215063" cy="1064645"/>
        </a:xfrm>
        <a:custGeom>
          <a:avLst/>
          <a:gdLst/>
          <a:ahLst/>
          <a:cxnLst/>
          <a:rect l="0" t="0" r="0" b="0"/>
          <a:pathLst>
            <a:path>
              <a:moveTo>
                <a:pt x="215063" y="0"/>
              </a:moveTo>
              <a:lnTo>
                <a:pt x="215063" y="1064645"/>
              </a:lnTo>
              <a:lnTo>
                <a:pt x="0" y="1064645"/>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01CDEF4-4B5E-9542-BB55-D54A81E4C52A}">
      <dsp:nvSpPr>
        <dsp:cNvPr id="0" name=""/>
        <dsp:cNvSpPr/>
      </dsp:nvSpPr>
      <dsp:spPr>
        <a:xfrm>
          <a:off x="7848900" y="9003709"/>
          <a:ext cx="430814" cy="942181"/>
        </a:xfrm>
        <a:custGeom>
          <a:avLst/>
          <a:gdLst/>
          <a:ahLst/>
          <a:cxnLst/>
          <a:rect l="0" t="0" r="0" b="0"/>
          <a:pathLst>
            <a:path>
              <a:moveTo>
                <a:pt x="0" y="0"/>
              </a:moveTo>
              <a:lnTo>
                <a:pt x="0" y="942181"/>
              </a:lnTo>
              <a:lnTo>
                <a:pt x="430814" y="942181"/>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BFAF0D2-AA7E-9D40-8563-2EC37D494440}">
      <dsp:nvSpPr>
        <dsp:cNvPr id="0" name=""/>
        <dsp:cNvSpPr/>
      </dsp:nvSpPr>
      <dsp:spPr>
        <a:xfrm>
          <a:off x="8952020" y="7088785"/>
          <a:ext cx="91440" cy="430126"/>
        </a:xfrm>
        <a:custGeom>
          <a:avLst/>
          <a:gdLst/>
          <a:ahLst/>
          <a:cxnLst/>
          <a:rect l="0" t="0" r="0" b="0"/>
          <a:pathLst>
            <a:path>
              <a:moveTo>
                <a:pt x="45720" y="0"/>
              </a:moveTo>
              <a:lnTo>
                <a:pt x="45720" y="430126"/>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CF070A0-CF3E-364D-95CF-F1B7FC285A4A}">
      <dsp:nvSpPr>
        <dsp:cNvPr id="0" name=""/>
        <dsp:cNvSpPr/>
      </dsp:nvSpPr>
      <dsp:spPr>
        <a:xfrm>
          <a:off x="7346627" y="3935384"/>
          <a:ext cx="1651112" cy="2129290"/>
        </a:xfrm>
        <a:custGeom>
          <a:avLst/>
          <a:gdLst/>
          <a:ahLst/>
          <a:cxnLst/>
          <a:rect l="0" t="0" r="0" b="0"/>
          <a:pathLst>
            <a:path>
              <a:moveTo>
                <a:pt x="0" y="0"/>
              </a:moveTo>
              <a:lnTo>
                <a:pt x="0" y="1914226"/>
              </a:lnTo>
              <a:lnTo>
                <a:pt x="1651112" y="1914226"/>
              </a:lnTo>
              <a:lnTo>
                <a:pt x="1651112" y="2129290"/>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ECFBE8B-FBCD-7242-B27D-DD601E0DCC4F}">
      <dsp:nvSpPr>
        <dsp:cNvPr id="0" name=""/>
        <dsp:cNvSpPr/>
      </dsp:nvSpPr>
      <dsp:spPr>
        <a:xfrm>
          <a:off x="4546676" y="9043680"/>
          <a:ext cx="430814" cy="942181"/>
        </a:xfrm>
        <a:custGeom>
          <a:avLst/>
          <a:gdLst/>
          <a:ahLst/>
          <a:cxnLst/>
          <a:rect l="0" t="0" r="0" b="0"/>
          <a:pathLst>
            <a:path>
              <a:moveTo>
                <a:pt x="0" y="0"/>
              </a:moveTo>
              <a:lnTo>
                <a:pt x="0" y="942181"/>
              </a:lnTo>
              <a:lnTo>
                <a:pt x="430814" y="942181"/>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0817D1C-25A9-F945-8E9F-B56744E71BEF}">
      <dsp:nvSpPr>
        <dsp:cNvPr id="0" name=""/>
        <dsp:cNvSpPr/>
      </dsp:nvSpPr>
      <dsp:spPr>
        <a:xfrm>
          <a:off x="5649795" y="7088785"/>
          <a:ext cx="91440" cy="430126"/>
        </a:xfrm>
        <a:custGeom>
          <a:avLst/>
          <a:gdLst/>
          <a:ahLst/>
          <a:cxnLst/>
          <a:rect l="0" t="0" r="0" b="0"/>
          <a:pathLst>
            <a:path>
              <a:moveTo>
                <a:pt x="45720" y="0"/>
              </a:moveTo>
              <a:lnTo>
                <a:pt x="45720" y="430126"/>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47502DFB-1D17-6B4B-93F1-88FF4BB171B9}">
      <dsp:nvSpPr>
        <dsp:cNvPr id="0" name=""/>
        <dsp:cNvSpPr/>
      </dsp:nvSpPr>
      <dsp:spPr>
        <a:xfrm>
          <a:off x="5695515" y="3935384"/>
          <a:ext cx="1651112" cy="2129290"/>
        </a:xfrm>
        <a:custGeom>
          <a:avLst/>
          <a:gdLst/>
          <a:ahLst/>
          <a:cxnLst/>
          <a:rect l="0" t="0" r="0" b="0"/>
          <a:pathLst>
            <a:path>
              <a:moveTo>
                <a:pt x="1651112" y="0"/>
              </a:moveTo>
              <a:lnTo>
                <a:pt x="1651112" y="1914226"/>
              </a:lnTo>
              <a:lnTo>
                <a:pt x="0" y="1914226"/>
              </a:lnTo>
              <a:lnTo>
                <a:pt x="0" y="2129290"/>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F5B704-C05E-034F-B276-99AF3B00A508}">
      <dsp:nvSpPr>
        <dsp:cNvPr id="0" name=""/>
        <dsp:cNvSpPr/>
      </dsp:nvSpPr>
      <dsp:spPr>
        <a:xfrm>
          <a:off x="7300907" y="2481147"/>
          <a:ext cx="91440" cy="430126"/>
        </a:xfrm>
        <a:custGeom>
          <a:avLst/>
          <a:gdLst/>
          <a:ahLst/>
          <a:cxnLst/>
          <a:rect l="0" t="0" r="0" b="0"/>
          <a:pathLst>
            <a:path>
              <a:moveTo>
                <a:pt x="45720" y="0"/>
              </a:moveTo>
              <a:lnTo>
                <a:pt x="45720" y="430126"/>
              </a:lnTo>
            </a:path>
          </a:pathLst>
        </a:custGeom>
        <a:noFill/>
        <a:ln w="12700" cap="flat" cmpd="sng" algn="ctr">
          <a:solidFill>
            <a:schemeClr val="accent1">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F8D1B8A0-08FA-9D46-BE70-6369C522C4D2}">
      <dsp:nvSpPr>
        <dsp:cNvPr id="0" name=""/>
        <dsp:cNvSpPr/>
      </dsp:nvSpPr>
      <dsp:spPr>
        <a:xfrm>
          <a:off x="7300907" y="1026910"/>
          <a:ext cx="91440" cy="430126"/>
        </a:xfrm>
        <a:custGeom>
          <a:avLst/>
          <a:gdLst/>
          <a:ahLst/>
          <a:cxnLst/>
          <a:rect l="0" t="0" r="0" b="0"/>
          <a:pathLst>
            <a:path>
              <a:moveTo>
                <a:pt x="45720" y="0"/>
              </a:moveTo>
              <a:lnTo>
                <a:pt x="45720" y="430126"/>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7CF27E5-DC37-DC4F-B17C-240A95CCB7E0}">
      <dsp:nvSpPr>
        <dsp:cNvPr id="0" name=""/>
        <dsp:cNvSpPr/>
      </dsp:nvSpPr>
      <dsp:spPr>
        <a:xfrm>
          <a:off x="6322516" y="2799"/>
          <a:ext cx="2048221" cy="1024110"/>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Pragmatism</a:t>
          </a:r>
        </a:p>
      </dsp:txBody>
      <dsp:txXfrm>
        <a:off x="6322516" y="2799"/>
        <a:ext cx="2048221" cy="1024110"/>
      </dsp:txXfrm>
    </dsp:sp>
    <dsp:sp modelId="{0D881773-1C2F-A746-96AD-246B2711FC01}">
      <dsp:nvSpPr>
        <dsp:cNvPr id="0" name=""/>
        <dsp:cNvSpPr/>
      </dsp:nvSpPr>
      <dsp:spPr>
        <a:xfrm>
          <a:off x="6322516" y="1457036"/>
          <a:ext cx="2048221" cy="1024110"/>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Mixed Methodology</a:t>
          </a:r>
        </a:p>
      </dsp:txBody>
      <dsp:txXfrm>
        <a:off x="6322516" y="1457036"/>
        <a:ext cx="2048221" cy="1024110"/>
      </dsp:txXfrm>
    </dsp:sp>
    <dsp:sp modelId="{048CB523-95F2-1A42-B56E-4E1DF2CB5F88}">
      <dsp:nvSpPr>
        <dsp:cNvPr id="0" name=""/>
        <dsp:cNvSpPr/>
      </dsp:nvSpPr>
      <dsp:spPr>
        <a:xfrm>
          <a:off x="5910578" y="2911274"/>
          <a:ext cx="2872098" cy="1024110"/>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Purpose: </a:t>
          </a:r>
        </a:p>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Exploratory</a:t>
          </a:r>
        </a:p>
      </dsp:txBody>
      <dsp:txXfrm>
        <a:off x="5910578" y="2911274"/>
        <a:ext cx="2872098" cy="1024110"/>
      </dsp:txXfrm>
    </dsp:sp>
    <dsp:sp modelId="{32BC9D95-693D-134C-A6EF-2436167A14F6}">
      <dsp:nvSpPr>
        <dsp:cNvPr id="0" name=""/>
        <dsp:cNvSpPr/>
      </dsp:nvSpPr>
      <dsp:spPr>
        <a:xfrm>
          <a:off x="4259466" y="6064675"/>
          <a:ext cx="2872098" cy="102411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a:solidFill>
                <a:schemeClr val="tx1"/>
              </a:solidFill>
              <a:latin typeface="Rockwell" panose="02060603020205020403" pitchFamily="18" charset="77"/>
            </a:rPr>
            <a:t>Quantitative</a:t>
          </a:r>
          <a:endParaRPr lang="en-GB" sz="2400" kern="1200" dirty="0">
            <a:solidFill>
              <a:schemeClr val="tx1"/>
            </a:solidFill>
            <a:latin typeface="Rockwell" panose="02060603020205020403" pitchFamily="18" charset="77"/>
          </a:endParaRPr>
        </a:p>
      </dsp:txBody>
      <dsp:txXfrm>
        <a:off x="4259466" y="6064675"/>
        <a:ext cx="2872098" cy="1024110"/>
      </dsp:txXfrm>
    </dsp:sp>
    <dsp:sp modelId="{692BF0E3-02CB-4D42-80AB-42F01E0C6A1B}">
      <dsp:nvSpPr>
        <dsp:cNvPr id="0" name=""/>
        <dsp:cNvSpPr/>
      </dsp:nvSpPr>
      <dsp:spPr>
        <a:xfrm>
          <a:off x="4259466" y="7518912"/>
          <a:ext cx="2872098" cy="1524767"/>
        </a:xfrm>
        <a:prstGeom prst="rect">
          <a:avLst/>
        </a:prstGeom>
        <a:solidFill>
          <a:srgbClr val="00B0F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Purposive &amp; Snowballing Sampling</a:t>
          </a:r>
        </a:p>
      </dsp:txBody>
      <dsp:txXfrm>
        <a:off x="4259466" y="7518912"/>
        <a:ext cx="2872098" cy="1524767"/>
      </dsp:txXfrm>
    </dsp:sp>
    <dsp:sp modelId="{A742C884-18BE-A141-8544-55485C99FD0E}">
      <dsp:nvSpPr>
        <dsp:cNvPr id="0" name=""/>
        <dsp:cNvSpPr/>
      </dsp:nvSpPr>
      <dsp:spPr>
        <a:xfrm>
          <a:off x="4977490" y="9473806"/>
          <a:ext cx="2872098" cy="102411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Thematic Content Analysis and Excel Analysis</a:t>
          </a:r>
        </a:p>
      </dsp:txBody>
      <dsp:txXfrm>
        <a:off x="4977490" y="9473806"/>
        <a:ext cx="2872098" cy="1024110"/>
      </dsp:txXfrm>
    </dsp:sp>
    <dsp:sp modelId="{938B254C-CF15-3B49-A488-A23527C53AA7}">
      <dsp:nvSpPr>
        <dsp:cNvPr id="0" name=""/>
        <dsp:cNvSpPr/>
      </dsp:nvSpPr>
      <dsp:spPr>
        <a:xfrm>
          <a:off x="7561690" y="6064675"/>
          <a:ext cx="2872098" cy="102411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Qualitative</a:t>
          </a:r>
        </a:p>
      </dsp:txBody>
      <dsp:txXfrm>
        <a:off x="7561690" y="6064675"/>
        <a:ext cx="2872098" cy="1024110"/>
      </dsp:txXfrm>
    </dsp:sp>
    <dsp:sp modelId="{53788FBC-FEA2-3C44-A704-E0543649340D}">
      <dsp:nvSpPr>
        <dsp:cNvPr id="0" name=""/>
        <dsp:cNvSpPr/>
      </dsp:nvSpPr>
      <dsp:spPr>
        <a:xfrm>
          <a:off x="7561690" y="7518912"/>
          <a:ext cx="2872098" cy="1484796"/>
        </a:xfrm>
        <a:prstGeom prst="rect">
          <a:avLst/>
        </a:prstGeom>
        <a:solidFill>
          <a:srgbClr val="00B0F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Purposive</a:t>
          </a:r>
        </a:p>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Sampling</a:t>
          </a:r>
        </a:p>
      </dsp:txBody>
      <dsp:txXfrm>
        <a:off x="7561690" y="7518912"/>
        <a:ext cx="2872098" cy="1484796"/>
      </dsp:txXfrm>
    </dsp:sp>
    <dsp:sp modelId="{849A90D8-C493-A94B-91A1-57E29801A0F4}">
      <dsp:nvSpPr>
        <dsp:cNvPr id="0" name=""/>
        <dsp:cNvSpPr/>
      </dsp:nvSpPr>
      <dsp:spPr>
        <a:xfrm>
          <a:off x="8279715" y="9433835"/>
          <a:ext cx="2872098" cy="102411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Thematic Content Analysis </a:t>
          </a:r>
        </a:p>
      </dsp:txBody>
      <dsp:txXfrm>
        <a:off x="8279715" y="9433835"/>
        <a:ext cx="2872098" cy="1024110"/>
      </dsp:txXfrm>
    </dsp:sp>
    <dsp:sp modelId="{487FAD2E-3877-344F-A202-68B266D5C5C0}">
      <dsp:nvSpPr>
        <dsp:cNvPr id="0" name=""/>
        <dsp:cNvSpPr/>
      </dsp:nvSpPr>
      <dsp:spPr>
        <a:xfrm>
          <a:off x="4259466" y="4365511"/>
          <a:ext cx="2872098" cy="1269037"/>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Design: </a:t>
          </a:r>
        </a:p>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Sequential Mixed Methodology</a:t>
          </a:r>
        </a:p>
      </dsp:txBody>
      <dsp:txXfrm>
        <a:off x="4259466" y="4365511"/>
        <a:ext cx="2872098" cy="1269037"/>
      </dsp:txXfrm>
    </dsp:sp>
    <dsp:sp modelId="{F7EC0AC2-AEFF-A14F-ABA3-B7A22B84EBD3}">
      <dsp:nvSpPr>
        <dsp:cNvPr id="0" name=""/>
        <dsp:cNvSpPr/>
      </dsp:nvSpPr>
      <dsp:spPr>
        <a:xfrm>
          <a:off x="7561690" y="4365511"/>
          <a:ext cx="2872098" cy="110231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Rationale: Complementarity</a:t>
          </a:r>
        </a:p>
      </dsp:txBody>
      <dsp:txXfrm>
        <a:off x="7561690" y="4365511"/>
        <a:ext cx="2872098" cy="11023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A3EA02-71EC-824F-8C3C-C014CB86558E}">
      <dsp:nvSpPr>
        <dsp:cNvPr id="0" name=""/>
        <dsp:cNvSpPr/>
      </dsp:nvSpPr>
      <dsp:spPr>
        <a:xfrm>
          <a:off x="9279" y="2719623"/>
          <a:ext cx="2803341" cy="1900594"/>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High carbon emissions </a:t>
          </a:r>
          <a:r>
            <a:rPr lang="en-GB" sz="2400" b="1" u="sng" kern="1200" dirty="0">
              <a:solidFill>
                <a:schemeClr val="tx1"/>
              </a:solidFill>
              <a:latin typeface="Rockwell" panose="02060603020205020403" pitchFamily="18" charset="77"/>
            </a:rPr>
            <a:t>global</a:t>
          </a:r>
          <a:r>
            <a:rPr lang="en-GB" sz="2400" kern="1200" dirty="0">
              <a:solidFill>
                <a:schemeClr val="tx1"/>
              </a:solidFill>
              <a:latin typeface="Rockwell" panose="02060603020205020403" pitchFamily="18" charset="77"/>
            </a:rPr>
            <a:t> pharma</a:t>
          </a:r>
          <a:r>
            <a:rPr lang="en-GB" sz="2400" kern="1200" baseline="30000" dirty="0">
              <a:solidFill>
                <a:schemeClr val="tx1"/>
              </a:solidFill>
              <a:latin typeface="Rockwell" panose="02060603020205020403" pitchFamily="18" charset="77"/>
            </a:rPr>
            <a:t>2</a:t>
          </a:r>
          <a:endParaRPr lang="en-GB" sz="2400" kern="1200" dirty="0">
            <a:solidFill>
              <a:schemeClr val="tx1"/>
            </a:solidFill>
            <a:latin typeface="Rockwell" panose="02060603020205020403" pitchFamily="18" charset="77"/>
          </a:endParaRPr>
        </a:p>
      </dsp:txBody>
      <dsp:txXfrm>
        <a:off x="64945" y="2775289"/>
        <a:ext cx="2692009" cy="1789262"/>
      </dsp:txXfrm>
    </dsp:sp>
    <dsp:sp modelId="{B7F5B978-8E94-7841-941B-BE0648C8D5FB}">
      <dsp:nvSpPr>
        <dsp:cNvPr id="0" name=""/>
        <dsp:cNvSpPr/>
      </dsp:nvSpPr>
      <dsp:spPr>
        <a:xfrm rot="19474633">
          <a:off x="2720652" y="3368882"/>
          <a:ext cx="993701" cy="26121"/>
        </a:xfrm>
        <a:custGeom>
          <a:avLst/>
          <a:gdLst/>
          <a:ahLst/>
          <a:cxnLst/>
          <a:rect l="0" t="0" r="0" b="0"/>
          <a:pathLst>
            <a:path>
              <a:moveTo>
                <a:pt x="0" y="13060"/>
              </a:moveTo>
              <a:lnTo>
                <a:pt x="993701" y="13060"/>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GB" sz="2400" kern="1200">
            <a:solidFill>
              <a:schemeClr val="tx1"/>
            </a:solidFill>
            <a:latin typeface="Rockwell" panose="02060603020205020403" pitchFamily="18" charset="77"/>
          </a:endParaRPr>
        </a:p>
      </dsp:txBody>
      <dsp:txXfrm>
        <a:off x="3192660" y="3357101"/>
        <a:ext cx="49685" cy="49685"/>
      </dsp:txXfrm>
    </dsp:sp>
    <dsp:sp modelId="{4B26C2F5-ED6F-8544-88B8-3D79019B3B33}">
      <dsp:nvSpPr>
        <dsp:cNvPr id="0" name=""/>
        <dsp:cNvSpPr/>
      </dsp:nvSpPr>
      <dsp:spPr>
        <a:xfrm>
          <a:off x="3622385" y="2192933"/>
          <a:ext cx="1923553" cy="1802065"/>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a:solidFill>
                <a:schemeClr val="tx1"/>
              </a:solidFill>
              <a:latin typeface="Rockwell" panose="02060603020205020403" pitchFamily="18" charset="77"/>
            </a:rPr>
            <a:t>Inherent nature of Biopharma production</a:t>
          </a:r>
          <a:endParaRPr lang="en-GB" sz="2400" kern="1200" dirty="0">
            <a:solidFill>
              <a:schemeClr val="tx1"/>
            </a:solidFill>
            <a:latin typeface="Rockwell" panose="02060603020205020403" pitchFamily="18" charset="77"/>
          </a:endParaRPr>
        </a:p>
      </dsp:txBody>
      <dsp:txXfrm>
        <a:off x="3675166" y="2245714"/>
        <a:ext cx="1817991" cy="1696503"/>
      </dsp:txXfrm>
    </dsp:sp>
    <dsp:sp modelId="{B76BBD32-D8C0-F849-A360-583E383CE38B}">
      <dsp:nvSpPr>
        <dsp:cNvPr id="0" name=""/>
        <dsp:cNvSpPr/>
      </dsp:nvSpPr>
      <dsp:spPr>
        <a:xfrm>
          <a:off x="5545938" y="3080905"/>
          <a:ext cx="799589" cy="26121"/>
        </a:xfrm>
        <a:custGeom>
          <a:avLst/>
          <a:gdLst/>
          <a:ahLst/>
          <a:cxnLst/>
          <a:rect l="0" t="0" r="0" b="0"/>
          <a:pathLst>
            <a:path>
              <a:moveTo>
                <a:pt x="0" y="13060"/>
              </a:moveTo>
              <a:lnTo>
                <a:pt x="799589" y="13060"/>
              </a:lnTo>
            </a:path>
          </a:pathLst>
        </a:custGeom>
        <a:noFill/>
        <a:ln w="12700" cap="flat" cmpd="sng" algn="ctr">
          <a:solidFill>
            <a:schemeClr val="accent1">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GB" sz="2400" kern="1200">
            <a:solidFill>
              <a:schemeClr val="tx1"/>
            </a:solidFill>
            <a:latin typeface="Rockwell" panose="02060603020205020403" pitchFamily="18" charset="77"/>
          </a:endParaRPr>
        </a:p>
      </dsp:txBody>
      <dsp:txXfrm>
        <a:off x="5925743" y="3073976"/>
        <a:ext cx="39979" cy="39979"/>
      </dsp:txXfrm>
    </dsp:sp>
    <dsp:sp modelId="{1FD73690-9B89-2549-9895-0C5AC5CA2761}">
      <dsp:nvSpPr>
        <dsp:cNvPr id="0" name=""/>
        <dsp:cNvSpPr/>
      </dsp:nvSpPr>
      <dsp:spPr>
        <a:xfrm>
          <a:off x="6345527" y="2594222"/>
          <a:ext cx="1998974" cy="999487"/>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Energy intensive</a:t>
          </a:r>
        </a:p>
      </dsp:txBody>
      <dsp:txXfrm>
        <a:off x="6374801" y="2623496"/>
        <a:ext cx="1940426" cy="940939"/>
      </dsp:txXfrm>
    </dsp:sp>
    <dsp:sp modelId="{9C569113-A4E3-564E-B1D1-8DC1F874996E}">
      <dsp:nvSpPr>
        <dsp:cNvPr id="0" name=""/>
        <dsp:cNvSpPr/>
      </dsp:nvSpPr>
      <dsp:spPr>
        <a:xfrm rot="20032131">
          <a:off x="8300340" y="2890613"/>
          <a:ext cx="864125" cy="26121"/>
        </a:xfrm>
        <a:custGeom>
          <a:avLst/>
          <a:gdLst/>
          <a:ahLst/>
          <a:cxnLst/>
          <a:rect l="0" t="0" r="0" b="0"/>
          <a:pathLst>
            <a:path>
              <a:moveTo>
                <a:pt x="0" y="13060"/>
              </a:moveTo>
              <a:lnTo>
                <a:pt x="864125" y="13060"/>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GB" sz="2400" kern="1200">
            <a:solidFill>
              <a:schemeClr val="tx1"/>
            </a:solidFill>
            <a:latin typeface="Rockwell" panose="02060603020205020403" pitchFamily="18" charset="77"/>
          </a:endParaRPr>
        </a:p>
      </dsp:txBody>
      <dsp:txXfrm>
        <a:off x="8710800" y="2882070"/>
        <a:ext cx="43206" cy="43206"/>
      </dsp:txXfrm>
    </dsp:sp>
    <dsp:sp modelId="{56FF3D32-CF35-7F4C-8A64-64A652CED4F0}">
      <dsp:nvSpPr>
        <dsp:cNvPr id="0" name=""/>
        <dsp:cNvSpPr/>
      </dsp:nvSpPr>
      <dsp:spPr>
        <a:xfrm>
          <a:off x="9120304" y="2213638"/>
          <a:ext cx="1998974" cy="999487"/>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a:solidFill>
                <a:schemeClr val="tx1"/>
              </a:solidFill>
              <a:latin typeface="Rockwell" panose="02060603020205020403" pitchFamily="18" charset="77"/>
            </a:rPr>
            <a:t>Challenges: Climate Act 2021</a:t>
          </a:r>
        </a:p>
      </dsp:txBody>
      <dsp:txXfrm>
        <a:off x="9149578" y="2242912"/>
        <a:ext cx="1940426" cy="940939"/>
      </dsp:txXfrm>
    </dsp:sp>
    <dsp:sp modelId="{030DE0AE-1627-C74A-A31C-2BBED86E394E}">
      <dsp:nvSpPr>
        <dsp:cNvPr id="0" name=""/>
        <dsp:cNvSpPr/>
      </dsp:nvSpPr>
      <dsp:spPr>
        <a:xfrm rot="17631566">
          <a:off x="10611621" y="1920693"/>
          <a:ext cx="1704959" cy="26121"/>
        </a:xfrm>
        <a:custGeom>
          <a:avLst/>
          <a:gdLst/>
          <a:ahLst/>
          <a:cxnLst/>
          <a:rect l="0" t="0" r="0" b="0"/>
          <a:pathLst>
            <a:path>
              <a:moveTo>
                <a:pt x="0" y="13060"/>
              </a:moveTo>
              <a:lnTo>
                <a:pt x="1704959" y="13060"/>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GB" sz="2400" kern="1200">
            <a:solidFill>
              <a:schemeClr val="tx1"/>
            </a:solidFill>
            <a:latin typeface="Rockwell" panose="02060603020205020403" pitchFamily="18" charset="77"/>
          </a:endParaRPr>
        </a:p>
      </dsp:txBody>
      <dsp:txXfrm>
        <a:off x="11421477" y="1891130"/>
        <a:ext cx="85247" cy="85247"/>
      </dsp:txXfrm>
    </dsp:sp>
    <dsp:sp modelId="{80C90BDD-28DE-504F-9183-9DAEB338E18D}">
      <dsp:nvSpPr>
        <dsp:cNvPr id="0" name=""/>
        <dsp:cNvSpPr/>
      </dsp:nvSpPr>
      <dsp:spPr>
        <a:xfrm>
          <a:off x="11808924" y="654383"/>
          <a:ext cx="3449170" cy="999487"/>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HVAC and cleanroom requirements</a:t>
          </a:r>
        </a:p>
      </dsp:txBody>
      <dsp:txXfrm>
        <a:off x="11838198" y="683657"/>
        <a:ext cx="3390622" cy="940939"/>
      </dsp:txXfrm>
    </dsp:sp>
    <dsp:sp modelId="{943F13C1-0D0D-2D41-A1C1-F4E02A41A34A}">
      <dsp:nvSpPr>
        <dsp:cNvPr id="0" name=""/>
        <dsp:cNvSpPr/>
      </dsp:nvSpPr>
      <dsp:spPr>
        <a:xfrm rot="21279775">
          <a:off x="11117501" y="2662197"/>
          <a:ext cx="819714" cy="26121"/>
        </a:xfrm>
        <a:custGeom>
          <a:avLst/>
          <a:gdLst/>
          <a:ahLst/>
          <a:cxnLst/>
          <a:rect l="0" t="0" r="0" b="0"/>
          <a:pathLst>
            <a:path>
              <a:moveTo>
                <a:pt x="0" y="13060"/>
              </a:moveTo>
              <a:lnTo>
                <a:pt x="819714" y="13060"/>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GB" sz="2400" kern="1200">
            <a:solidFill>
              <a:schemeClr val="tx1"/>
            </a:solidFill>
            <a:latin typeface="Rockwell" panose="02060603020205020403" pitchFamily="18" charset="77"/>
          </a:endParaRPr>
        </a:p>
      </dsp:txBody>
      <dsp:txXfrm>
        <a:off x="11506866" y="2654765"/>
        <a:ext cx="40985" cy="40985"/>
      </dsp:txXfrm>
    </dsp:sp>
    <dsp:sp modelId="{7B142A38-42BA-B341-98AE-92BE3E6AEBEB}">
      <dsp:nvSpPr>
        <dsp:cNvPr id="0" name=""/>
        <dsp:cNvSpPr/>
      </dsp:nvSpPr>
      <dsp:spPr>
        <a:xfrm>
          <a:off x="11935439" y="2137392"/>
          <a:ext cx="3434797" cy="999487"/>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Renewable energy challenges </a:t>
          </a:r>
        </a:p>
      </dsp:txBody>
      <dsp:txXfrm>
        <a:off x="11964713" y="2166666"/>
        <a:ext cx="3376249" cy="940939"/>
      </dsp:txXfrm>
    </dsp:sp>
    <dsp:sp modelId="{7224872B-72C9-FC49-8226-F1F6BE8025BC}">
      <dsp:nvSpPr>
        <dsp:cNvPr id="0" name=""/>
        <dsp:cNvSpPr/>
      </dsp:nvSpPr>
      <dsp:spPr>
        <a:xfrm rot="3123278">
          <a:off x="10805159" y="3343580"/>
          <a:ext cx="1631402" cy="26121"/>
        </a:xfrm>
        <a:custGeom>
          <a:avLst/>
          <a:gdLst/>
          <a:ahLst/>
          <a:cxnLst/>
          <a:rect l="0" t="0" r="0" b="0"/>
          <a:pathLst>
            <a:path>
              <a:moveTo>
                <a:pt x="0" y="13060"/>
              </a:moveTo>
              <a:lnTo>
                <a:pt x="1631402" y="13060"/>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GB" sz="2400" kern="1200">
            <a:solidFill>
              <a:schemeClr val="tx1"/>
            </a:solidFill>
            <a:latin typeface="Rockwell" panose="02060603020205020403" pitchFamily="18" charset="77"/>
          </a:endParaRPr>
        </a:p>
      </dsp:txBody>
      <dsp:txXfrm>
        <a:off x="11580076" y="3315856"/>
        <a:ext cx="81570" cy="81570"/>
      </dsp:txXfrm>
    </dsp:sp>
    <dsp:sp modelId="{883AEA52-8530-FE43-A4B3-79F46935A7D0}">
      <dsp:nvSpPr>
        <dsp:cNvPr id="0" name=""/>
        <dsp:cNvSpPr/>
      </dsp:nvSpPr>
      <dsp:spPr>
        <a:xfrm>
          <a:off x="12122443" y="3414896"/>
          <a:ext cx="3281396" cy="1170009"/>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Lack of funding &amp; </a:t>
          </a:r>
        </a:p>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governmental support</a:t>
          </a:r>
        </a:p>
      </dsp:txBody>
      <dsp:txXfrm>
        <a:off x="12156711" y="3449164"/>
        <a:ext cx="3212860" cy="1101473"/>
      </dsp:txXfrm>
    </dsp:sp>
    <dsp:sp modelId="{7D447C2C-BAC8-F449-96DA-3C12EF15C74A}">
      <dsp:nvSpPr>
        <dsp:cNvPr id="0" name=""/>
        <dsp:cNvSpPr/>
      </dsp:nvSpPr>
      <dsp:spPr>
        <a:xfrm rot="3016924">
          <a:off x="2583892" y="4144232"/>
          <a:ext cx="1267219" cy="26121"/>
        </a:xfrm>
        <a:custGeom>
          <a:avLst/>
          <a:gdLst/>
          <a:ahLst/>
          <a:cxnLst/>
          <a:rect l="0" t="0" r="0" b="0"/>
          <a:pathLst>
            <a:path>
              <a:moveTo>
                <a:pt x="0" y="13060"/>
              </a:moveTo>
              <a:lnTo>
                <a:pt x="1267219" y="13060"/>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GB" sz="2400" kern="1200">
            <a:solidFill>
              <a:schemeClr val="tx1"/>
            </a:solidFill>
            <a:latin typeface="Rockwell" panose="02060603020205020403" pitchFamily="18" charset="77"/>
          </a:endParaRPr>
        </a:p>
      </dsp:txBody>
      <dsp:txXfrm>
        <a:off x="3185822" y="4125612"/>
        <a:ext cx="63360" cy="63360"/>
      </dsp:txXfrm>
    </dsp:sp>
    <dsp:sp modelId="{8776DA7A-6F7C-5741-A40D-5341D875807B}">
      <dsp:nvSpPr>
        <dsp:cNvPr id="0" name=""/>
        <dsp:cNvSpPr/>
      </dsp:nvSpPr>
      <dsp:spPr>
        <a:xfrm>
          <a:off x="3622385" y="4144922"/>
          <a:ext cx="1998974" cy="999487"/>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a:solidFill>
                <a:schemeClr val="tx1"/>
              </a:solidFill>
              <a:latin typeface="Rockwell" panose="02060603020205020403" pitchFamily="18" charset="77"/>
            </a:rPr>
            <a:t>Benefits to reduction</a:t>
          </a:r>
          <a:endParaRPr lang="en-GB" sz="2400" kern="1200" dirty="0">
            <a:solidFill>
              <a:schemeClr val="tx1"/>
            </a:solidFill>
            <a:latin typeface="Rockwell" panose="02060603020205020403" pitchFamily="18" charset="77"/>
          </a:endParaRPr>
        </a:p>
      </dsp:txBody>
      <dsp:txXfrm>
        <a:off x="3651659" y="4174196"/>
        <a:ext cx="1940426" cy="940939"/>
      </dsp:txXfrm>
    </dsp:sp>
    <dsp:sp modelId="{56A86E8D-C6C1-0C40-A39E-08DF79195070}">
      <dsp:nvSpPr>
        <dsp:cNvPr id="0" name=""/>
        <dsp:cNvSpPr/>
      </dsp:nvSpPr>
      <dsp:spPr>
        <a:xfrm>
          <a:off x="5621359" y="4631604"/>
          <a:ext cx="799589" cy="26121"/>
        </a:xfrm>
        <a:custGeom>
          <a:avLst/>
          <a:gdLst/>
          <a:ahLst/>
          <a:cxnLst/>
          <a:rect l="0" t="0" r="0" b="0"/>
          <a:pathLst>
            <a:path>
              <a:moveTo>
                <a:pt x="0" y="13060"/>
              </a:moveTo>
              <a:lnTo>
                <a:pt x="799589" y="13060"/>
              </a:lnTo>
            </a:path>
          </a:pathLst>
        </a:custGeom>
        <a:noFill/>
        <a:ln w="12700" cap="flat" cmpd="sng" algn="ctr">
          <a:solidFill>
            <a:schemeClr val="accent1">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GB" sz="2400" kern="1200">
            <a:solidFill>
              <a:schemeClr val="tx1"/>
            </a:solidFill>
            <a:latin typeface="Rockwell" panose="02060603020205020403" pitchFamily="18" charset="77"/>
          </a:endParaRPr>
        </a:p>
      </dsp:txBody>
      <dsp:txXfrm>
        <a:off x="6001164" y="4624675"/>
        <a:ext cx="39979" cy="39979"/>
      </dsp:txXfrm>
    </dsp:sp>
    <dsp:sp modelId="{8E40C23D-912E-4548-9843-75419A445C4B}">
      <dsp:nvSpPr>
        <dsp:cNvPr id="0" name=""/>
        <dsp:cNvSpPr/>
      </dsp:nvSpPr>
      <dsp:spPr>
        <a:xfrm>
          <a:off x="6420949" y="4144922"/>
          <a:ext cx="1998974" cy="999487"/>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a:solidFill>
                <a:schemeClr val="tx1"/>
              </a:solidFill>
              <a:latin typeface="Rockwell" panose="02060603020205020403" pitchFamily="18" charset="77"/>
            </a:rPr>
            <a:t>Employee</a:t>
          </a:r>
          <a:r>
            <a:rPr lang="en-GB" sz="2400" kern="1200" baseline="0">
              <a:solidFill>
                <a:schemeClr val="tx1"/>
              </a:solidFill>
              <a:latin typeface="Rockwell" panose="02060603020205020403" pitchFamily="18" charset="77"/>
            </a:rPr>
            <a:t> interest</a:t>
          </a:r>
          <a:endParaRPr lang="en-GB" sz="2400" kern="1200">
            <a:solidFill>
              <a:schemeClr val="tx1"/>
            </a:solidFill>
            <a:latin typeface="Rockwell" panose="02060603020205020403" pitchFamily="18" charset="77"/>
          </a:endParaRPr>
        </a:p>
      </dsp:txBody>
      <dsp:txXfrm>
        <a:off x="6450223" y="4174196"/>
        <a:ext cx="1940426" cy="940939"/>
      </dsp:txXfrm>
    </dsp:sp>
    <dsp:sp modelId="{1849538B-2636-F14A-823C-971F3CAB4CAC}">
      <dsp:nvSpPr>
        <dsp:cNvPr id="0" name=""/>
        <dsp:cNvSpPr/>
      </dsp:nvSpPr>
      <dsp:spPr>
        <a:xfrm rot="386175">
          <a:off x="8417660" y="4671859"/>
          <a:ext cx="718200" cy="26121"/>
        </a:xfrm>
        <a:custGeom>
          <a:avLst/>
          <a:gdLst/>
          <a:ahLst/>
          <a:cxnLst/>
          <a:rect l="0" t="0" r="0" b="0"/>
          <a:pathLst>
            <a:path>
              <a:moveTo>
                <a:pt x="0" y="13060"/>
              </a:moveTo>
              <a:lnTo>
                <a:pt x="718200" y="13060"/>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GB" sz="2400" kern="1200">
            <a:solidFill>
              <a:schemeClr val="tx1"/>
            </a:solidFill>
            <a:latin typeface="Rockwell" panose="02060603020205020403" pitchFamily="18" charset="77"/>
          </a:endParaRPr>
        </a:p>
      </dsp:txBody>
      <dsp:txXfrm>
        <a:off x="8758805" y="4666965"/>
        <a:ext cx="35910" cy="35910"/>
      </dsp:txXfrm>
    </dsp:sp>
    <dsp:sp modelId="{C657B5A9-432F-4146-8BF6-951AB8A74D96}">
      <dsp:nvSpPr>
        <dsp:cNvPr id="0" name=""/>
        <dsp:cNvSpPr/>
      </dsp:nvSpPr>
      <dsp:spPr>
        <a:xfrm>
          <a:off x="9133597" y="3842162"/>
          <a:ext cx="2161211" cy="1766023"/>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Staff retention + interest in corporate sustainability</a:t>
          </a:r>
        </a:p>
      </dsp:txBody>
      <dsp:txXfrm>
        <a:off x="9185322" y="3893887"/>
        <a:ext cx="2057761" cy="16625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9B0802-15CE-C846-AD37-840FF1EDC890}">
      <dsp:nvSpPr>
        <dsp:cNvPr id="0" name=""/>
        <dsp:cNvSpPr/>
      </dsp:nvSpPr>
      <dsp:spPr>
        <a:xfrm>
          <a:off x="4921504" y="4086612"/>
          <a:ext cx="3025814" cy="3025814"/>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IE" sz="2400" kern="1200" dirty="0" err="1">
              <a:solidFill>
                <a:schemeClr val="tx1"/>
              </a:solidFill>
              <a:latin typeface="Rockwell" panose="02060603020205020403" pitchFamily="18" charset="77"/>
            </a:rPr>
            <a:t>Belkhir</a:t>
          </a:r>
          <a:r>
            <a:rPr lang="en-IE" sz="2400" kern="1200" dirty="0">
              <a:solidFill>
                <a:schemeClr val="tx1"/>
              </a:solidFill>
              <a:latin typeface="Rockwell" panose="02060603020205020403" pitchFamily="18" charset="77"/>
            </a:rPr>
            <a:t> and </a:t>
          </a:r>
          <a:r>
            <a:rPr lang="en-IE" sz="2400" kern="1200" dirty="0" err="1">
              <a:solidFill>
                <a:schemeClr val="tx1"/>
              </a:solidFill>
              <a:latin typeface="Rockwell" panose="02060603020205020403" pitchFamily="18" charset="77"/>
            </a:rPr>
            <a:t>Elmegli</a:t>
          </a:r>
          <a:r>
            <a:rPr lang="en-IE" sz="2400" kern="1200" dirty="0">
              <a:solidFill>
                <a:schemeClr val="tx1"/>
              </a:solidFill>
              <a:latin typeface="Rockwell" panose="02060603020205020403" pitchFamily="18" charset="77"/>
            </a:rPr>
            <a:t>, (2019)</a:t>
          </a:r>
          <a:r>
            <a:rPr lang="en-IE" sz="2400" kern="1200" baseline="-25000" dirty="0">
              <a:solidFill>
                <a:schemeClr val="tx1"/>
              </a:solidFill>
              <a:latin typeface="Rockwell" panose="02060603020205020403" pitchFamily="18" charset="77"/>
            </a:rPr>
            <a:t>2</a:t>
          </a:r>
          <a:r>
            <a:rPr lang="en-IE" sz="2400" kern="1200" dirty="0">
              <a:solidFill>
                <a:schemeClr val="tx1"/>
              </a:solidFill>
              <a:latin typeface="Rockwell" panose="02060603020205020403" pitchFamily="18" charset="77"/>
            </a:rPr>
            <a:t> </a:t>
          </a:r>
          <a:endParaRPr lang="en-GB" sz="2400" kern="1200" dirty="0">
            <a:solidFill>
              <a:schemeClr val="tx1"/>
            </a:solidFill>
          </a:endParaRPr>
        </a:p>
      </dsp:txBody>
      <dsp:txXfrm>
        <a:off x="5364624" y="4529732"/>
        <a:ext cx="2139574" cy="2139574"/>
      </dsp:txXfrm>
    </dsp:sp>
    <dsp:sp modelId="{31C845C0-EF15-714D-865F-9DDA09497A9F}">
      <dsp:nvSpPr>
        <dsp:cNvPr id="0" name=""/>
        <dsp:cNvSpPr/>
      </dsp:nvSpPr>
      <dsp:spPr>
        <a:xfrm rot="403836">
          <a:off x="3784080" y="5191877"/>
          <a:ext cx="918275" cy="862357"/>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F452C2E-2112-4241-A159-B12253787E17}">
      <dsp:nvSpPr>
        <dsp:cNvPr id="0" name=""/>
        <dsp:cNvSpPr/>
      </dsp:nvSpPr>
      <dsp:spPr>
        <a:xfrm>
          <a:off x="568632" y="4408630"/>
          <a:ext cx="2874523" cy="229961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GB" sz="2400" kern="1200">
              <a:solidFill>
                <a:schemeClr val="tx1"/>
              </a:solidFill>
              <a:latin typeface="Rockwell" panose="02060603020205020403" pitchFamily="18" charset="77"/>
            </a:rPr>
            <a:t>Global pharmaeutical industry</a:t>
          </a:r>
        </a:p>
      </dsp:txBody>
      <dsp:txXfrm>
        <a:off x="635986" y="4475984"/>
        <a:ext cx="2739815" cy="2164910"/>
      </dsp:txXfrm>
    </dsp:sp>
    <dsp:sp modelId="{F0E1EACC-F90C-AD48-9A70-1748EC739FE8}">
      <dsp:nvSpPr>
        <dsp:cNvPr id="0" name=""/>
        <dsp:cNvSpPr/>
      </dsp:nvSpPr>
      <dsp:spPr>
        <a:xfrm rot="6712818">
          <a:off x="1672876" y="3569073"/>
          <a:ext cx="846502" cy="862357"/>
        </a:xfrm>
        <a:prstGeom prst="leftArrow">
          <a:avLst>
            <a:gd name="adj1" fmla="val 60000"/>
            <a:gd name="adj2" fmla="val 50000"/>
          </a:avLst>
        </a:prstGeom>
        <a:solidFill>
          <a:schemeClr val="accent4">
            <a:hueOff val="2450223"/>
            <a:satOff val="-10194"/>
            <a:lumOff val="240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B7B54FA-0E77-5A45-9AC9-99BC145A43DE}">
      <dsp:nvSpPr>
        <dsp:cNvPr id="0" name=""/>
        <dsp:cNvSpPr/>
      </dsp:nvSpPr>
      <dsp:spPr>
        <a:xfrm>
          <a:off x="1495792" y="1304277"/>
          <a:ext cx="2874523" cy="2299618"/>
        </a:xfrm>
        <a:prstGeom prst="roundRect">
          <a:avLst>
            <a:gd name="adj" fmla="val 10000"/>
          </a:avLst>
        </a:prstGeom>
        <a:solidFill>
          <a:schemeClr val="accent4">
            <a:hueOff val="2450223"/>
            <a:satOff val="-10194"/>
            <a:lumOff val="24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Comprises: 4.4% of global carbon emissions</a:t>
          </a:r>
          <a:endParaRPr lang="en-GB" sz="2400" kern="1200" dirty="0">
            <a:solidFill>
              <a:schemeClr val="tx1"/>
            </a:solidFill>
          </a:endParaRPr>
        </a:p>
      </dsp:txBody>
      <dsp:txXfrm>
        <a:off x="1563146" y="1371631"/>
        <a:ext cx="2739815" cy="2164910"/>
      </dsp:txXfrm>
    </dsp:sp>
    <dsp:sp modelId="{261A41EE-C88E-8C4D-9E5E-25078BA32518}">
      <dsp:nvSpPr>
        <dsp:cNvPr id="0" name=""/>
        <dsp:cNvSpPr/>
      </dsp:nvSpPr>
      <dsp:spPr>
        <a:xfrm rot="9561955">
          <a:off x="4271888" y="598232"/>
          <a:ext cx="830177" cy="862357"/>
        </a:xfrm>
        <a:prstGeom prst="leftArrow">
          <a:avLst>
            <a:gd name="adj1" fmla="val 60000"/>
            <a:gd name="adj2" fmla="val 50000"/>
          </a:avLst>
        </a:prstGeom>
        <a:solidFill>
          <a:schemeClr val="accent4">
            <a:hueOff val="4900445"/>
            <a:satOff val="-20388"/>
            <a:lumOff val="480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F9D1D1A-0EB5-D640-8AAD-EDABC7CDB597}">
      <dsp:nvSpPr>
        <dsp:cNvPr id="0" name=""/>
        <dsp:cNvSpPr/>
      </dsp:nvSpPr>
      <dsp:spPr>
        <a:xfrm>
          <a:off x="5160247" y="422712"/>
          <a:ext cx="2874523" cy="2299618"/>
        </a:xfrm>
        <a:prstGeom prst="roundRect">
          <a:avLst>
            <a:gd name="adj" fmla="val 10000"/>
          </a:avLst>
        </a:prstGeom>
        <a:solidFill>
          <a:schemeClr val="accent4">
            <a:hueOff val="4900445"/>
            <a:satOff val="-20388"/>
            <a:lumOff val="4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Emits: 55% more carbon than automotive industry</a:t>
          </a:r>
          <a:endParaRPr lang="en-GB" sz="2400" kern="1200" dirty="0">
            <a:solidFill>
              <a:schemeClr val="tx1"/>
            </a:solidFill>
          </a:endParaRPr>
        </a:p>
      </dsp:txBody>
      <dsp:txXfrm>
        <a:off x="5227601" y="490066"/>
        <a:ext cx="2739815" cy="2164910"/>
      </dsp:txXfrm>
    </dsp:sp>
    <dsp:sp modelId="{39282234-6DB7-5B43-90DC-B61BACE35698}">
      <dsp:nvSpPr>
        <dsp:cNvPr id="0" name=""/>
        <dsp:cNvSpPr/>
      </dsp:nvSpPr>
      <dsp:spPr>
        <a:xfrm rot="12778712">
          <a:off x="8149622" y="466072"/>
          <a:ext cx="758344" cy="862357"/>
        </a:xfrm>
        <a:prstGeom prst="leftArrow">
          <a:avLst>
            <a:gd name="adj1" fmla="val 60000"/>
            <a:gd name="adj2" fmla="val 50000"/>
          </a:avLst>
        </a:prstGeom>
        <a:solidFill>
          <a:schemeClr val="accent4">
            <a:hueOff val="7350668"/>
            <a:satOff val="-30583"/>
            <a:lumOff val="720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8353759-D784-B84C-B725-60D65A6BC0EF}">
      <dsp:nvSpPr>
        <dsp:cNvPr id="0" name=""/>
        <dsp:cNvSpPr/>
      </dsp:nvSpPr>
      <dsp:spPr>
        <a:xfrm>
          <a:off x="8687221" y="1262347"/>
          <a:ext cx="2874523" cy="2299618"/>
        </a:xfrm>
        <a:prstGeom prst="roundRect">
          <a:avLst>
            <a:gd name="adj" fmla="val 10000"/>
          </a:avLst>
        </a:prstGeom>
        <a:solidFill>
          <a:schemeClr val="accent4">
            <a:hueOff val="7350668"/>
            <a:satOff val="-30583"/>
            <a:lumOff val="72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latin typeface="Rockwell" panose="02060603020205020403" pitchFamily="18" charset="77"/>
            </a:rPr>
            <a:t>Pharma: </a:t>
          </a:r>
          <a:r>
            <a:rPr lang="en-IE" sz="2400" kern="1200" dirty="0">
              <a:solidFill>
                <a:schemeClr val="tx1"/>
              </a:solidFill>
              <a:latin typeface="Rockwell" panose="02060603020205020403" pitchFamily="18" charset="77"/>
            </a:rPr>
            <a:t>28% smaller than automotive industry</a:t>
          </a:r>
          <a:r>
            <a:rPr lang="en-GB" sz="2400" kern="1200" dirty="0">
              <a:solidFill>
                <a:schemeClr val="tx1"/>
              </a:solidFill>
              <a:latin typeface="Rockwell" panose="02060603020205020403" pitchFamily="18" charset="77"/>
            </a:rPr>
            <a:t> </a:t>
          </a:r>
        </a:p>
      </dsp:txBody>
      <dsp:txXfrm>
        <a:off x="8754575" y="1329701"/>
        <a:ext cx="2739815" cy="2164910"/>
      </dsp:txXfrm>
    </dsp:sp>
    <dsp:sp modelId="{0B5D013E-936E-C74E-8E77-ADDAFA1ABCCF}">
      <dsp:nvSpPr>
        <dsp:cNvPr id="0" name=""/>
        <dsp:cNvSpPr/>
      </dsp:nvSpPr>
      <dsp:spPr>
        <a:xfrm rot="15596031">
          <a:off x="9956264" y="3611461"/>
          <a:ext cx="740946" cy="862357"/>
        </a:xfrm>
        <a:prstGeom prst="leftArrow">
          <a:avLst>
            <a:gd name="adj1" fmla="val 60000"/>
            <a:gd name="adj2" fmla="val 50000"/>
          </a:avLst>
        </a:prstGeom>
        <a:solidFill>
          <a:schemeClr val="accent4">
            <a:hueOff val="9800891"/>
            <a:satOff val="-40777"/>
            <a:lumOff val="960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AB286E5-863B-3B4B-A45A-71502B2CFD45}">
      <dsp:nvSpPr>
        <dsp:cNvPr id="0" name=""/>
        <dsp:cNvSpPr/>
      </dsp:nvSpPr>
      <dsp:spPr>
        <a:xfrm>
          <a:off x="9088895" y="4449443"/>
          <a:ext cx="2874523" cy="2299618"/>
        </a:xfrm>
        <a:prstGeom prst="roundRect">
          <a:avLst>
            <a:gd name="adj" fmla="val 10000"/>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E" sz="2400" kern="1200" dirty="0">
              <a:solidFill>
                <a:schemeClr val="tx1"/>
              </a:solidFill>
              <a:latin typeface="Rockwell" panose="02060603020205020403" pitchFamily="18" charset="77"/>
            </a:rPr>
            <a:t>Yet, 13% more polluting</a:t>
          </a:r>
          <a:r>
            <a:rPr lang="en-GB" sz="2400" kern="1200" dirty="0">
              <a:solidFill>
                <a:schemeClr val="tx1"/>
              </a:solidFill>
              <a:latin typeface="Rockwell" panose="02060603020205020403" pitchFamily="18" charset="77"/>
            </a:rPr>
            <a:t> </a:t>
          </a:r>
        </a:p>
      </dsp:txBody>
      <dsp:txXfrm>
        <a:off x="9156249" y="4516797"/>
        <a:ext cx="2739815" cy="216491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25T17:09:50.237"/>
    </inkml:context>
    <inkml:brush xml:id="br0">
      <inkml:brushProperty name="width" value="0.1" units="cm"/>
      <inkml:brushProperty name="height" value="0.1" units="cm"/>
    </inkml:brush>
  </inkml:definitions>
  <inkml:trace contextRef="#ctx0" brushRef="#br0">16 1 24575,'-9'8'0,"3"-2"0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98B638-C9A2-2C4D-8428-17D37E610C80}" type="datetimeFigureOut">
              <a:rPr lang="en-US" smtClean="0"/>
              <a:t>11/2/2022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B1DA98-D2EC-114D-B8B2-E70519931D0A}" type="slidenum">
              <a:rPr lang="en-US" smtClean="0"/>
              <a:t>‹#›</a:t>
            </a:fld>
            <a:endParaRPr lang="en-US"/>
          </a:p>
        </p:txBody>
      </p:sp>
    </p:spTree>
    <p:extLst>
      <p:ext uri="{BB962C8B-B14F-4D97-AF65-F5344CB8AC3E}">
        <p14:creationId xmlns:p14="http://schemas.microsoft.com/office/powerpoint/2010/main" val="2091376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B1DA98-D2EC-114D-B8B2-E70519931D0A}" type="slidenum">
              <a:rPr lang="en-US" smtClean="0"/>
              <a:t>1</a:t>
            </a:fld>
            <a:endParaRPr lang="en-US"/>
          </a:p>
        </p:txBody>
      </p:sp>
    </p:spTree>
    <p:extLst>
      <p:ext uri="{BB962C8B-B14F-4D97-AF65-F5344CB8AC3E}">
        <p14:creationId xmlns:p14="http://schemas.microsoft.com/office/powerpoint/2010/main" val="2765967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400800" y="4713925"/>
            <a:ext cx="38404800" cy="10027920"/>
          </a:xfrm>
        </p:spPr>
        <p:txBody>
          <a:bodyPr anchor="b"/>
          <a:lstStyle>
            <a:lvl1pPr algn="ctr">
              <a:defRPr sz="25200"/>
            </a:lvl1pPr>
          </a:lstStyle>
          <a:p>
            <a:r>
              <a:rPr lang="en-GB"/>
              <a:t>Click to edit Master title style</a:t>
            </a:r>
            <a:endParaRPr lang="en-US" dirty="0"/>
          </a:p>
        </p:txBody>
      </p:sp>
      <p:sp>
        <p:nvSpPr>
          <p:cNvPr id="3" name="Subtitle 2"/>
          <p:cNvSpPr>
            <a:spLocks noGrp="1"/>
          </p:cNvSpPr>
          <p:nvPr>
            <p:ph type="subTitle" idx="1"/>
          </p:nvPr>
        </p:nvSpPr>
        <p:spPr>
          <a:xfrm>
            <a:off x="6400800" y="15128560"/>
            <a:ext cx="38404800" cy="6954200"/>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781D505-ABFC-493F-8858-9F27839AE9BB}" type="slidenum">
              <a:rPr lang="en-US" smtClean="0"/>
              <a:pPr>
                <a:defRPr/>
              </a:pPr>
              <a:t>‹#›</a:t>
            </a:fld>
            <a:endParaRPr lang="en-US"/>
          </a:p>
        </p:txBody>
      </p:sp>
    </p:spTree>
    <p:extLst>
      <p:ext uri="{BB962C8B-B14F-4D97-AF65-F5344CB8AC3E}">
        <p14:creationId xmlns:p14="http://schemas.microsoft.com/office/powerpoint/2010/main" val="3210474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20C972F-CE89-4882-8841-5E4EC1866666}" type="slidenum">
              <a:rPr lang="en-US" smtClean="0"/>
              <a:pPr>
                <a:defRPr/>
              </a:pPr>
              <a:t>‹#›</a:t>
            </a:fld>
            <a:endParaRPr lang="en-US"/>
          </a:p>
        </p:txBody>
      </p:sp>
    </p:spTree>
    <p:extLst>
      <p:ext uri="{BB962C8B-B14F-4D97-AF65-F5344CB8AC3E}">
        <p14:creationId xmlns:p14="http://schemas.microsoft.com/office/powerpoint/2010/main" val="681255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644580" y="1533525"/>
            <a:ext cx="11041380" cy="2440972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3520440" y="1533525"/>
            <a:ext cx="32484060" cy="2440972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7478B96-C558-46F3-BF4C-CB626F7BF55F}" type="slidenum">
              <a:rPr lang="en-US" smtClean="0"/>
              <a:pPr>
                <a:defRPr/>
              </a:pPr>
              <a:t>‹#›</a:t>
            </a:fld>
            <a:endParaRPr lang="en-US"/>
          </a:p>
        </p:txBody>
      </p:sp>
    </p:spTree>
    <p:extLst>
      <p:ext uri="{BB962C8B-B14F-4D97-AF65-F5344CB8AC3E}">
        <p14:creationId xmlns:p14="http://schemas.microsoft.com/office/powerpoint/2010/main" val="2348520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CFDBA80-68C6-4586-92A4-5A3F769223A5}" type="slidenum">
              <a:rPr lang="en-US" smtClean="0"/>
              <a:pPr>
                <a:defRPr/>
              </a:pPr>
              <a:t>‹#›</a:t>
            </a:fld>
            <a:endParaRPr lang="en-US"/>
          </a:p>
        </p:txBody>
      </p:sp>
    </p:spTree>
    <p:extLst>
      <p:ext uri="{BB962C8B-B14F-4D97-AF65-F5344CB8AC3E}">
        <p14:creationId xmlns:p14="http://schemas.microsoft.com/office/powerpoint/2010/main" val="426233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93770" y="7180902"/>
            <a:ext cx="44165520" cy="11981495"/>
          </a:xfrm>
        </p:spPr>
        <p:txBody>
          <a:bodyPr anchor="b"/>
          <a:lstStyle>
            <a:lvl1pPr>
              <a:defRPr sz="25200"/>
            </a:lvl1pPr>
          </a:lstStyle>
          <a:p>
            <a:r>
              <a:rPr lang="en-GB"/>
              <a:t>Click to edit Master title style</a:t>
            </a:r>
            <a:endParaRPr lang="en-US" dirty="0"/>
          </a:p>
        </p:txBody>
      </p:sp>
      <p:sp>
        <p:nvSpPr>
          <p:cNvPr id="3" name="Text Placeholder 2"/>
          <p:cNvSpPr>
            <a:spLocks noGrp="1"/>
          </p:cNvSpPr>
          <p:nvPr>
            <p:ph type="body" idx="1"/>
          </p:nvPr>
        </p:nvSpPr>
        <p:spPr>
          <a:xfrm>
            <a:off x="3493770" y="19275747"/>
            <a:ext cx="44165520" cy="6300785"/>
          </a:xfrm>
        </p:spPr>
        <p:txBody>
          <a:bodyPr/>
          <a:lstStyle>
            <a:lvl1pPr marL="0" indent="0">
              <a:buNone/>
              <a:defRPr sz="10080">
                <a:solidFill>
                  <a:schemeClr val="tx1">
                    <a:tint val="75000"/>
                  </a:schemeClr>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17CCD47-6DB2-4B8A-910F-EAB6C458696E}" type="slidenum">
              <a:rPr lang="en-US" smtClean="0"/>
              <a:pPr>
                <a:defRPr/>
              </a:pPr>
              <a:t>‹#›</a:t>
            </a:fld>
            <a:endParaRPr lang="en-US"/>
          </a:p>
        </p:txBody>
      </p:sp>
    </p:spTree>
    <p:extLst>
      <p:ext uri="{BB962C8B-B14F-4D97-AF65-F5344CB8AC3E}">
        <p14:creationId xmlns:p14="http://schemas.microsoft.com/office/powerpoint/2010/main" val="2389423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3520440" y="7667625"/>
            <a:ext cx="21762720" cy="182756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25923240" y="7667625"/>
            <a:ext cx="21762720" cy="182756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E7618C69-F50A-4456-BD00-30C7E9780917}" type="slidenum">
              <a:rPr lang="en-US" smtClean="0"/>
              <a:pPr>
                <a:defRPr/>
              </a:pPr>
              <a:t>‹#›</a:t>
            </a:fld>
            <a:endParaRPr lang="en-US"/>
          </a:p>
        </p:txBody>
      </p:sp>
    </p:spTree>
    <p:extLst>
      <p:ext uri="{BB962C8B-B14F-4D97-AF65-F5344CB8AC3E}">
        <p14:creationId xmlns:p14="http://schemas.microsoft.com/office/powerpoint/2010/main" val="856942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27110" y="1533527"/>
            <a:ext cx="44165520" cy="5567365"/>
          </a:xfrm>
        </p:spPr>
        <p:txBody>
          <a:bodyPr/>
          <a:lstStyle/>
          <a:p>
            <a:r>
              <a:rPr lang="en-GB"/>
              <a:t>Click to edit Master title style</a:t>
            </a:r>
            <a:endParaRPr lang="en-US" dirty="0"/>
          </a:p>
        </p:txBody>
      </p:sp>
      <p:sp>
        <p:nvSpPr>
          <p:cNvPr id="3" name="Text Placeholder 2"/>
          <p:cNvSpPr>
            <a:spLocks noGrp="1"/>
          </p:cNvSpPr>
          <p:nvPr>
            <p:ph type="body" idx="1"/>
          </p:nvPr>
        </p:nvSpPr>
        <p:spPr>
          <a:xfrm>
            <a:off x="3527112" y="7060885"/>
            <a:ext cx="21662705" cy="3460430"/>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GB"/>
              <a:t>Click to edit Master text styles</a:t>
            </a:r>
          </a:p>
        </p:txBody>
      </p:sp>
      <p:sp>
        <p:nvSpPr>
          <p:cNvPr id="4" name="Content Placeholder 3"/>
          <p:cNvSpPr>
            <a:spLocks noGrp="1"/>
          </p:cNvSpPr>
          <p:nvPr>
            <p:ph sz="half" idx="2"/>
          </p:nvPr>
        </p:nvSpPr>
        <p:spPr>
          <a:xfrm>
            <a:off x="3527112" y="10521315"/>
            <a:ext cx="21662705" cy="1547527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25923240" y="7060885"/>
            <a:ext cx="21769390" cy="3460430"/>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GB"/>
              <a:t>Click to edit Master text styles</a:t>
            </a:r>
          </a:p>
        </p:txBody>
      </p:sp>
      <p:sp>
        <p:nvSpPr>
          <p:cNvPr id="6" name="Content Placeholder 5"/>
          <p:cNvSpPr>
            <a:spLocks noGrp="1"/>
          </p:cNvSpPr>
          <p:nvPr>
            <p:ph sz="quarter" idx="4"/>
          </p:nvPr>
        </p:nvSpPr>
        <p:spPr>
          <a:xfrm>
            <a:off x="25923240" y="10521315"/>
            <a:ext cx="21769390" cy="1547527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41BE4E77-EB76-40B2-97CB-56BAD62ADA5F}" type="slidenum">
              <a:rPr lang="en-US" smtClean="0"/>
              <a:pPr>
                <a:defRPr/>
              </a:pPr>
              <a:t>‹#›</a:t>
            </a:fld>
            <a:endParaRPr lang="en-US"/>
          </a:p>
        </p:txBody>
      </p:sp>
    </p:spTree>
    <p:extLst>
      <p:ext uri="{BB962C8B-B14F-4D97-AF65-F5344CB8AC3E}">
        <p14:creationId xmlns:p14="http://schemas.microsoft.com/office/powerpoint/2010/main" val="1589482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FD85181-2ED8-4C66-A6CF-204895276074}" type="slidenum">
              <a:rPr lang="en-US" smtClean="0"/>
              <a:pPr>
                <a:defRPr/>
              </a:pPr>
              <a:t>‹#›</a:t>
            </a:fld>
            <a:endParaRPr lang="en-US"/>
          </a:p>
        </p:txBody>
      </p:sp>
    </p:spTree>
    <p:extLst>
      <p:ext uri="{BB962C8B-B14F-4D97-AF65-F5344CB8AC3E}">
        <p14:creationId xmlns:p14="http://schemas.microsoft.com/office/powerpoint/2010/main" val="4093831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FD4797FD-DFC2-4481-9B76-E30C0158C422}" type="slidenum">
              <a:rPr lang="en-US" smtClean="0"/>
              <a:pPr>
                <a:defRPr/>
              </a:pPr>
              <a:t>‹#›</a:t>
            </a:fld>
            <a:endParaRPr lang="en-US"/>
          </a:p>
        </p:txBody>
      </p:sp>
    </p:spTree>
    <p:extLst>
      <p:ext uri="{BB962C8B-B14F-4D97-AF65-F5344CB8AC3E}">
        <p14:creationId xmlns:p14="http://schemas.microsoft.com/office/powerpoint/2010/main" val="2381784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1920240"/>
            <a:ext cx="16515395" cy="6720840"/>
          </a:xfrm>
        </p:spPr>
        <p:txBody>
          <a:bodyPr anchor="b"/>
          <a:lstStyle>
            <a:lvl1pPr>
              <a:defRPr sz="13440"/>
            </a:lvl1pPr>
          </a:lstStyle>
          <a:p>
            <a:r>
              <a:rPr lang="en-GB"/>
              <a:t>Click to edit Master title style</a:t>
            </a:r>
            <a:endParaRPr lang="en-US" dirty="0"/>
          </a:p>
        </p:txBody>
      </p:sp>
      <p:sp>
        <p:nvSpPr>
          <p:cNvPr id="3" name="Content Placeholder 2"/>
          <p:cNvSpPr>
            <a:spLocks noGrp="1"/>
          </p:cNvSpPr>
          <p:nvPr>
            <p:ph idx="1"/>
          </p:nvPr>
        </p:nvSpPr>
        <p:spPr>
          <a:xfrm>
            <a:off x="21769390" y="4147187"/>
            <a:ext cx="25923240" cy="20469225"/>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3527112" y="8641080"/>
            <a:ext cx="16515395" cy="16008670"/>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GB"/>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22DDFC5-19EE-4BC8-86F5-BE1753B3A49A}" type="slidenum">
              <a:rPr lang="en-US" smtClean="0"/>
              <a:pPr>
                <a:defRPr/>
              </a:pPr>
              <a:t>‹#›</a:t>
            </a:fld>
            <a:endParaRPr lang="en-US"/>
          </a:p>
        </p:txBody>
      </p:sp>
    </p:spTree>
    <p:extLst>
      <p:ext uri="{BB962C8B-B14F-4D97-AF65-F5344CB8AC3E}">
        <p14:creationId xmlns:p14="http://schemas.microsoft.com/office/powerpoint/2010/main" val="3412930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1920240"/>
            <a:ext cx="16515395" cy="6720840"/>
          </a:xfrm>
        </p:spPr>
        <p:txBody>
          <a:bodyPr anchor="b"/>
          <a:lstStyle>
            <a:lvl1pPr>
              <a:defRPr sz="13440"/>
            </a:lvl1pPr>
          </a:lstStyle>
          <a:p>
            <a:r>
              <a:rPr lang="en-GB"/>
              <a:t>Click to edit Master title style</a:t>
            </a:r>
            <a:endParaRPr lang="en-US" dirty="0"/>
          </a:p>
        </p:txBody>
      </p:sp>
      <p:sp>
        <p:nvSpPr>
          <p:cNvPr id="3" name="Picture Placeholder 2"/>
          <p:cNvSpPr>
            <a:spLocks noGrp="1" noChangeAspect="1"/>
          </p:cNvSpPr>
          <p:nvPr>
            <p:ph type="pic" idx="1"/>
          </p:nvPr>
        </p:nvSpPr>
        <p:spPr>
          <a:xfrm>
            <a:off x="21769390" y="4147187"/>
            <a:ext cx="25923240" cy="20469225"/>
          </a:xfrm>
        </p:spPr>
        <p:txBody>
          <a:bodyPr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GB"/>
              <a:t>Click icon to add picture</a:t>
            </a:r>
            <a:endParaRPr lang="en-US" dirty="0"/>
          </a:p>
        </p:txBody>
      </p:sp>
      <p:sp>
        <p:nvSpPr>
          <p:cNvPr id="4" name="Text Placeholder 3"/>
          <p:cNvSpPr>
            <a:spLocks noGrp="1"/>
          </p:cNvSpPr>
          <p:nvPr>
            <p:ph type="body" sz="half" idx="2"/>
          </p:nvPr>
        </p:nvSpPr>
        <p:spPr>
          <a:xfrm>
            <a:off x="3527112" y="8641080"/>
            <a:ext cx="16515395" cy="16008670"/>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GB"/>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9B3B4E7-A2BC-4B2C-8917-8370A599FB41}" type="slidenum">
              <a:rPr lang="en-US" smtClean="0"/>
              <a:pPr>
                <a:defRPr/>
              </a:pPr>
              <a:t>‹#›</a:t>
            </a:fld>
            <a:endParaRPr lang="en-US"/>
          </a:p>
        </p:txBody>
      </p:sp>
    </p:spTree>
    <p:extLst>
      <p:ext uri="{BB962C8B-B14F-4D97-AF65-F5344CB8AC3E}">
        <p14:creationId xmlns:p14="http://schemas.microsoft.com/office/powerpoint/2010/main" val="2424494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0440" y="1533527"/>
            <a:ext cx="44165520" cy="5567365"/>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3520440" y="7667625"/>
            <a:ext cx="44165520" cy="1827562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3520440" y="26696672"/>
            <a:ext cx="11521440" cy="1533525"/>
          </a:xfrm>
          <a:prstGeom prst="rect">
            <a:avLst/>
          </a:prstGeom>
        </p:spPr>
        <p:txBody>
          <a:bodyPr vert="horz" lIns="91440" tIns="45720" rIns="91440" bIns="45720" rtlCol="0" anchor="ctr"/>
          <a:lstStyle>
            <a:lvl1pPr algn="l">
              <a:defRPr sz="504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16962120" y="26696672"/>
            <a:ext cx="17282160" cy="1533525"/>
          </a:xfrm>
          <a:prstGeom prst="rect">
            <a:avLst/>
          </a:prstGeom>
        </p:spPr>
        <p:txBody>
          <a:bodyPr vert="horz" lIns="91440" tIns="45720" rIns="91440" bIns="45720" rtlCol="0" anchor="ctr"/>
          <a:lstStyle>
            <a:lvl1pPr algn="ctr">
              <a:defRPr sz="504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36164520" y="26696672"/>
            <a:ext cx="11521440" cy="1533525"/>
          </a:xfrm>
          <a:prstGeom prst="rect">
            <a:avLst/>
          </a:prstGeom>
        </p:spPr>
        <p:txBody>
          <a:bodyPr vert="horz" lIns="91440" tIns="45720" rIns="91440" bIns="45720" rtlCol="0" anchor="ctr"/>
          <a:lstStyle>
            <a:lvl1pPr algn="r">
              <a:defRPr sz="5040">
                <a:solidFill>
                  <a:schemeClr val="tx1">
                    <a:tint val="75000"/>
                  </a:schemeClr>
                </a:solidFill>
              </a:defRPr>
            </a:lvl1pPr>
          </a:lstStyle>
          <a:p>
            <a:pPr>
              <a:defRPr/>
            </a:pPr>
            <a:fld id="{16CEF5F2-27D4-42FE-9AE6-E7F0659E0BA5}" type="slidenum">
              <a:rPr lang="en-US" smtClean="0"/>
              <a:pPr>
                <a:defRPr/>
              </a:pPr>
              <a:t>‹#›</a:t>
            </a:fld>
            <a:endParaRPr lang="en-US"/>
          </a:p>
        </p:txBody>
      </p:sp>
    </p:spTree>
    <p:extLst>
      <p:ext uri="{BB962C8B-B14F-4D97-AF65-F5344CB8AC3E}">
        <p14:creationId xmlns:p14="http://schemas.microsoft.com/office/powerpoint/2010/main" val="399025639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diagramQuickStyle" Target="../diagrams/quickStyle1.xml"/><Relationship Id="rId18" Type="http://schemas.openxmlformats.org/officeDocument/2006/relationships/diagramData" Target="../diagrams/data2.xml"/><Relationship Id="rId26" Type="http://schemas.openxmlformats.org/officeDocument/2006/relationships/diagramColors" Target="../diagrams/colors3.xml"/><Relationship Id="rId3" Type="http://schemas.openxmlformats.org/officeDocument/2006/relationships/hyperlink" Target="https://unfccc.int/process-and-meetings/the-paris-agreement/the-paris-agreement" TargetMode="External"/><Relationship Id="rId21" Type="http://schemas.openxmlformats.org/officeDocument/2006/relationships/diagramColors" Target="../diagrams/colors2.xml"/><Relationship Id="rId7" Type="http://schemas.openxmlformats.org/officeDocument/2006/relationships/customXml" Target="../ink/ink1.xml"/><Relationship Id="rId12" Type="http://schemas.openxmlformats.org/officeDocument/2006/relationships/diagramLayout" Target="../diagrams/layout1.xml"/><Relationship Id="rId17" Type="http://schemas.microsoft.com/office/2007/relationships/hdphoto" Target="../media/hdphoto1.wdp"/><Relationship Id="rId25" Type="http://schemas.openxmlformats.org/officeDocument/2006/relationships/diagramQuickStyle" Target="../diagrams/quickStyle3.xml"/><Relationship Id="rId2" Type="http://schemas.openxmlformats.org/officeDocument/2006/relationships/notesSlide" Target="../notesSlides/notesSlide1.xml"/><Relationship Id="rId16" Type="http://schemas.openxmlformats.org/officeDocument/2006/relationships/image" Target="../media/image5.png"/><Relationship Id="rId20" Type="http://schemas.openxmlformats.org/officeDocument/2006/relationships/diagramQuickStyle" Target="../diagrams/quickStyle2.xml"/><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diagramData" Target="../diagrams/data1.xml"/><Relationship Id="rId24" Type="http://schemas.openxmlformats.org/officeDocument/2006/relationships/diagramLayout" Target="../diagrams/layout3.xml"/><Relationship Id="rId5" Type="http://schemas.openxmlformats.org/officeDocument/2006/relationships/image" Target="../media/image1.png"/><Relationship Id="rId15" Type="http://schemas.microsoft.com/office/2007/relationships/diagramDrawing" Target="../diagrams/drawing1.xml"/><Relationship Id="rId23" Type="http://schemas.openxmlformats.org/officeDocument/2006/relationships/diagramData" Target="../diagrams/data3.xml"/><Relationship Id="rId10" Type="http://schemas.openxmlformats.org/officeDocument/2006/relationships/image" Target="../media/image4.png"/><Relationship Id="rId19" Type="http://schemas.openxmlformats.org/officeDocument/2006/relationships/diagramLayout" Target="../diagrams/layout2.xml"/><Relationship Id="rId4" Type="http://schemas.openxmlformats.org/officeDocument/2006/relationships/hyperlink" Target="https://www.epa.ie/publications/monitoring--assessment/assessment/state-of-the-environment/EPA-Ireland's-Environment-2020-Chapter10.pdf" TargetMode="External"/><Relationship Id="rId9" Type="http://schemas.openxmlformats.org/officeDocument/2006/relationships/image" Target="../media/image3.png"/><Relationship Id="rId14" Type="http://schemas.openxmlformats.org/officeDocument/2006/relationships/diagramColors" Target="../diagrams/colors1.xml"/><Relationship Id="rId22" Type="http://schemas.microsoft.com/office/2007/relationships/diagramDrawing" Target="../diagrams/drawing2.xml"/><Relationship Id="rId27" Type="http://schemas.microsoft.com/office/2007/relationships/diagramDrawing" Target="../diagrams/drawing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4"/>
          <p:cNvSpPr>
            <a:spLocks noChangeArrowheads="1"/>
          </p:cNvSpPr>
          <p:nvPr/>
        </p:nvSpPr>
        <p:spPr bwMode="auto">
          <a:xfrm>
            <a:off x="293981" y="1036632"/>
            <a:ext cx="51206400" cy="4580786"/>
          </a:xfrm>
          <a:prstGeom prst="roundRect">
            <a:avLst>
              <a:gd name="adj" fmla="val 15566"/>
            </a:avLst>
          </a:prstGeom>
          <a:noFill/>
          <a:ln>
            <a:noFill/>
          </a:ln>
        </p:spPr>
        <p:txBody>
          <a:bodyPr lIns="135017" tIns="67509" rIns="135017" bIns="67509" anchor="ctr"/>
          <a:lstStyle>
            <a:defPPr>
              <a:defRPr kern="1200"/>
            </a:defPPr>
          </a:lstStyle>
          <a:p>
            <a:pPr algn="ctr" defTabSz="3086412">
              <a:lnSpc>
                <a:spcPct val="90000"/>
              </a:lnSpc>
            </a:pPr>
            <a:endParaRPr lang="en-US" sz="3216" i="1"/>
          </a:p>
        </p:txBody>
      </p:sp>
      <p:sp>
        <p:nvSpPr>
          <p:cNvPr id="17" name="Text Placeholder 5">
            <a:extLst>
              <a:ext uri="{FF2B5EF4-FFF2-40B4-BE49-F238E27FC236}">
                <a16:creationId xmlns:a16="http://schemas.microsoft.com/office/drawing/2014/main" id="{4264D35B-B8F4-4A85-9FEE-EA091C5FF1BF}"/>
              </a:ext>
            </a:extLst>
          </p:cNvPr>
          <p:cNvSpPr txBox="1"/>
          <p:nvPr/>
        </p:nvSpPr>
        <p:spPr>
          <a:xfrm>
            <a:off x="7774452" y="886671"/>
            <a:ext cx="32985077" cy="1927696"/>
          </a:xfrm>
          <a:prstGeom prst="rect">
            <a:avLst/>
          </a:prstGeom>
        </p:spPr>
        <p:txBody>
          <a:bodyPr lIns="0" tIns="0" rIns="0" bIns="0" anchor="t">
            <a:noAutofit/>
          </a:bodyPr>
          <a:lstStyle>
            <a:defPPr>
              <a:defRPr kern="1200"/>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r>
              <a:rPr lang="en-IE" sz="8500" b="1" dirty="0">
                <a:solidFill>
                  <a:schemeClr val="tx1"/>
                </a:solidFill>
                <a:effectLst/>
                <a:latin typeface="Arial"/>
                <a:cs typeface="Arial"/>
              </a:rPr>
              <a:t>Carbon Emissions In Ireland's Biopharmaceutical </a:t>
            </a:r>
            <a:r>
              <a:rPr lang="en-IE" sz="8500" b="1" dirty="0">
                <a:solidFill>
                  <a:schemeClr val="tx1"/>
                </a:solidFill>
                <a:latin typeface="Arial"/>
                <a:cs typeface="Arial"/>
              </a:rPr>
              <a:t>Industry</a:t>
            </a:r>
            <a:endParaRPr lang="en-IE" sz="8500" b="1" dirty="0">
              <a:solidFill>
                <a:schemeClr val="tx1"/>
              </a:solidFill>
              <a:effectLst/>
              <a:latin typeface="Arial"/>
              <a:cs typeface="Arial"/>
            </a:endParaRPr>
          </a:p>
        </p:txBody>
      </p:sp>
      <p:sp>
        <p:nvSpPr>
          <p:cNvPr id="18" name="Text Placeholder 5">
            <a:extLst>
              <a:ext uri="{FF2B5EF4-FFF2-40B4-BE49-F238E27FC236}">
                <a16:creationId xmlns:a16="http://schemas.microsoft.com/office/drawing/2014/main" id="{ED235A1B-42BF-4F24-80BC-47A0B3B251F1}"/>
              </a:ext>
            </a:extLst>
          </p:cNvPr>
          <p:cNvSpPr txBox="1"/>
          <p:nvPr/>
        </p:nvSpPr>
        <p:spPr>
          <a:xfrm>
            <a:off x="14638632" y="2362574"/>
            <a:ext cx="24003000" cy="1154162"/>
          </a:xfrm>
          <a:prstGeom prst="rect">
            <a:avLst/>
          </a:prstGeom>
        </p:spPr>
        <p:txBody>
          <a:bodyPr lIns="0" tIns="0" rIns="0" bIns="0">
            <a:spAutoFit/>
          </a:bodyPr>
          <a:lstStyle>
            <a:defPPr>
              <a:defRPr kern="1200"/>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defRPr/>
            </a:pPr>
            <a:r>
              <a:rPr lang="en-US" sz="7500"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Author: </a:t>
            </a:r>
            <a:r>
              <a:rPr lang="en-US" sz="7500" dirty="0" err="1">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Áine</a:t>
            </a:r>
            <a:r>
              <a:rPr lang="en-US" sz="7500"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 Gallagher</a:t>
            </a:r>
          </a:p>
        </p:txBody>
      </p:sp>
      <p:sp>
        <p:nvSpPr>
          <p:cNvPr id="27" name="TextBox 19">
            <a:extLst>
              <a:ext uri="{FF2B5EF4-FFF2-40B4-BE49-F238E27FC236}">
                <a16:creationId xmlns:a16="http://schemas.microsoft.com/office/drawing/2014/main" id="{D1DF76C2-CA55-4287-8208-00375EA04995}"/>
              </a:ext>
            </a:extLst>
          </p:cNvPr>
          <p:cNvSpPr txBox="1">
            <a:spLocks noChangeArrowheads="1"/>
          </p:cNvSpPr>
          <p:nvPr/>
        </p:nvSpPr>
        <p:spPr bwMode="auto">
          <a:xfrm>
            <a:off x="21956913" y="6105649"/>
            <a:ext cx="15046137" cy="1655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9994" tIns="29996" rIns="59994" bIns="29996">
            <a:spAutoFit/>
          </a:bodyPr>
          <a:lstStyle>
            <a:defPPr>
              <a:defRPr kern="1200"/>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algn="just">
              <a:lnSpc>
                <a:spcPct val="110000"/>
              </a:lnSpc>
            </a:pPr>
            <a:r>
              <a:rPr lang="en-US" sz="2400" dirty="0">
                <a:latin typeface="Rockwell" panose="02060603020205020403" pitchFamily="18" charset="77"/>
                <a:cs typeface="Arial" pitchFamily="34" charset="0"/>
              </a:rPr>
              <a:t>Research into the carbon footprint and emissions of the Irish bio-pharmaceutical industry was limited in the studied literature. Thereafter it was decided upon to conduct a research project investigating the challenges, and methods in place for emission reduction in the Irish biopharmaceutical industry, to fill this research gap. The conceptual framework is detailed below.</a:t>
            </a:r>
          </a:p>
        </p:txBody>
      </p:sp>
      <p:sp>
        <p:nvSpPr>
          <p:cNvPr id="31" name="TextBox 19">
            <a:extLst>
              <a:ext uri="{FF2B5EF4-FFF2-40B4-BE49-F238E27FC236}">
                <a16:creationId xmlns:a16="http://schemas.microsoft.com/office/drawing/2014/main" id="{C2BCD34B-62AE-4E64-9D21-E50C4B9B1350}"/>
              </a:ext>
            </a:extLst>
          </p:cNvPr>
          <p:cNvSpPr txBox="1">
            <a:spLocks noChangeArrowheads="1"/>
          </p:cNvSpPr>
          <p:nvPr/>
        </p:nvSpPr>
        <p:spPr bwMode="auto">
          <a:xfrm>
            <a:off x="31407323" y="26541914"/>
            <a:ext cx="19345312" cy="2645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9994" tIns="29996" rIns="59994" bIns="29996">
            <a:spAutoFit/>
          </a:bodyPr>
          <a:lstStyle>
            <a:defPPr>
              <a:defRPr kern="1200"/>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algn="just"/>
            <a:r>
              <a:rPr lang="en-US" sz="1800" baseline="30000" dirty="0">
                <a:latin typeface="Rockwell" panose="02060603020205020403" pitchFamily="18" charset="77"/>
                <a:cs typeface="Arial" pitchFamily="34" charset="0"/>
              </a:rPr>
              <a:t>1</a:t>
            </a:r>
            <a:r>
              <a:rPr lang="en-US" sz="1800" dirty="0">
                <a:latin typeface="Rockwell" panose="02060603020205020403" pitchFamily="18" charset="77"/>
              </a:rPr>
              <a:t>https://</a:t>
            </a:r>
            <a:r>
              <a:rPr lang="en-US" sz="1800" dirty="0" err="1">
                <a:latin typeface="Rockwell" panose="02060603020205020403" pitchFamily="18" charset="77"/>
              </a:rPr>
              <a:t>www.telegraph.co.uk</a:t>
            </a:r>
            <a:r>
              <a:rPr lang="en-US" sz="1800" dirty="0">
                <a:latin typeface="Rockwell" panose="02060603020205020403" pitchFamily="18" charset="77"/>
              </a:rPr>
              <a:t>/health-fitness/body/dirty-business-medicines-carbon-footprint-can-do/</a:t>
            </a:r>
            <a:endParaRPr lang="en-US" sz="1800" dirty="0">
              <a:latin typeface="Rockwell" panose="02060603020205020403" pitchFamily="18" charset="77"/>
              <a:cs typeface="Arial" pitchFamily="34" charset="0"/>
            </a:endParaRPr>
          </a:p>
          <a:p>
            <a:pPr algn="just"/>
            <a:r>
              <a:rPr lang="en-US" sz="1800" baseline="30000" dirty="0">
                <a:latin typeface="Rockwell" panose="02060603020205020403" pitchFamily="18" charset="77"/>
                <a:cs typeface="Arial" pitchFamily="34" charset="0"/>
              </a:rPr>
              <a:t>2</a:t>
            </a:r>
            <a:r>
              <a:rPr lang="en-US" sz="1800" dirty="0">
                <a:latin typeface="Rockwell" panose="02060603020205020403" pitchFamily="18" charset="77"/>
                <a:cs typeface="Arial" pitchFamily="34" charset="0"/>
              </a:rPr>
              <a:t> </a:t>
            </a:r>
            <a:r>
              <a:rPr lang="en-US" sz="1800" dirty="0" err="1">
                <a:latin typeface="Rockwell" panose="02060603020205020403" pitchFamily="18" charset="77"/>
                <a:cs typeface="Arial" pitchFamily="34" charset="0"/>
              </a:rPr>
              <a:t>Belkhir</a:t>
            </a:r>
            <a:r>
              <a:rPr lang="en-US" sz="1800" dirty="0">
                <a:latin typeface="Rockwell" panose="02060603020205020403" pitchFamily="18" charset="77"/>
                <a:cs typeface="Arial" pitchFamily="34" charset="0"/>
              </a:rPr>
              <a:t>, L. and </a:t>
            </a:r>
            <a:r>
              <a:rPr lang="en-US" sz="1800" dirty="0" err="1">
                <a:latin typeface="Rockwell" panose="02060603020205020403" pitchFamily="18" charset="77"/>
                <a:cs typeface="Arial" pitchFamily="34" charset="0"/>
              </a:rPr>
              <a:t>Elmeligi</a:t>
            </a:r>
            <a:r>
              <a:rPr lang="en-US" sz="1800" dirty="0">
                <a:latin typeface="Rockwell" panose="02060603020205020403" pitchFamily="18" charset="77"/>
                <a:cs typeface="Arial" pitchFamily="34" charset="0"/>
              </a:rPr>
              <a:t>, A. (2019) ‘Carbon Footprint of the Global Pharmaceutical Industry and Relative Impact of Its Major Players’. Journal of Cleaner Production, 214, pp. 185–194. DOI: 10.1016/j.jclepro.2018.11.204.</a:t>
            </a:r>
          </a:p>
          <a:p>
            <a:pPr algn="just"/>
            <a:r>
              <a:rPr lang="en-US" sz="1800" baseline="30000" dirty="0">
                <a:latin typeface="Rockwell" panose="02060603020205020403" pitchFamily="18" charset="77"/>
                <a:cs typeface="Arial" pitchFamily="34" charset="0"/>
              </a:rPr>
              <a:t>3 </a:t>
            </a:r>
            <a:r>
              <a:rPr lang="en-US" sz="1800" dirty="0">
                <a:latin typeface="Rockwell" panose="02060603020205020403" pitchFamily="18" charset="77"/>
                <a:cs typeface="Arial" pitchFamily="34" charset="0"/>
              </a:rPr>
              <a:t>UNFCC. (2015) The Paris Agreement | UNFCCC. Available at: </a:t>
            </a:r>
            <a:r>
              <a:rPr lang="en-US" sz="1800" dirty="0">
                <a:latin typeface="Rockwell" panose="02060603020205020403" pitchFamily="18" charset="77"/>
                <a:cs typeface="Arial" pitchFamily="34" charset="0"/>
                <a:hlinkClick r:id="rId3"/>
              </a:rPr>
              <a:t>https://unfccc.int/process-and-meetings/the-paris-agreement/the-paris-agreement</a:t>
            </a:r>
            <a:endParaRPr lang="en-US" sz="1800" dirty="0">
              <a:latin typeface="Rockwell" panose="02060603020205020403" pitchFamily="18" charset="77"/>
              <a:cs typeface="Arial" pitchFamily="34" charset="0"/>
            </a:endParaRPr>
          </a:p>
          <a:p>
            <a:pPr algn="just"/>
            <a:r>
              <a:rPr lang="en-US" sz="1800" baseline="30000" dirty="0">
                <a:latin typeface="Rockwell" panose="02060603020205020403" pitchFamily="18" charset="77"/>
                <a:cs typeface="Arial" pitchFamily="34" charset="0"/>
              </a:rPr>
              <a:t>4</a:t>
            </a:r>
            <a:r>
              <a:rPr lang="en-US" sz="1800" dirty="0">
                <a:latin typeface="Rockwell" panose="02060603020205020403" pitchFamily="18" charset="77"/>
                <a:cs typeface="Arial" pitchFamily="34" charset="0"/>
              </a:rPr>
              <a:t> EPA. (2020) ‘EPA-Ireland’s-Environment-2020-Chapter10.Pdf’. Available at: </a:t>
            </a:r>
            <a:r>
              <a:rPr lang="en-US" sz="1800" dirty="0">
                <a:latin typeface="Rockwell" panose="02060603020205020403" pitchFamily="18" charset="77"/>
                <a:cs typeface="Arial" pitchFamily="34" charset="0"/>
                <a:hlinkClick r:id="rId4"/>
              </a:rPr>
              <a:t>https://www.epa.ie/publications/monitoring--assessment/assessment/state-of-the-environment/EPA-Ireland's-Environment-2020-Chapter10.pdf</a:t>
            </a:r>
            <a:endParaRPr lang="en-US" sz="1800" dirty="0">
              <a:latin typeface="Rockwell" panose="02060603020205020403" pitchFamily="18" charset="77"/>
              <a:cs typeface="Arial" pitchFamily="34" charset="0"/>
            </a:endParaRPr>
          </a:p>
          <a:p>
            <a:pPr algn="just"/>
            <a:r>
              <a:rPr lang="en-US" sz="1800" baseline="30000" dirty="0">
                <a:latin typeface="Rockwell" panose="02060603020205020403" pitchFamily="18" charset="77"/>
                <a:cs typeface="Arial" pitchFamily="34" charset="0"/>
              </a:rPr>
              <a:t>5</a:t>
            </a:r>
            <a:r>
              <a:rPr lang="en-US" sz="1800" dirty="0">
                <a:latin typeface="Rockwell" panose="02060603020205020403" pitchFamily="18" charset="77"/>
                <a:cs typeface="Arial" pitchFamily="34" charset="0"/>
              </a:rPr>
              <a:t> EPA. (2022) News Releases 2022 (2). Available at: https://</a:t>
            </a:r>
            <a:r>
              <a:rPr lang="en-US" sz="1800" dirty="0" err="1">
                <a:latin typeface="Rockwell" panose="02060603020205020403" pitchFamily="18" charset="77"/>
                <a:cs typeface="Arial" pitchFamily="34" charset="0"/>
              </a:rPr>
              <a:t>www.epa.ie</a:t>
            </a:r>
            <a:r>
              <a:rPr lang="en-US" sz="1800" dirty="0">
                <a:latin typeface="Rockwell" panose="02060603020205020403" pitchFamily="18" charset="77"/>
                <a:cs typeface="Arial" pitchFamily="34" charset="0"/>
              </a:rPr>
              <a:t>/news-releases/news-releases-2022/epa-greenhouse-gas-emissions-projections-highlight-the-need-for-urgent-implementation-of-climate-plans-and-policies-.php (Accessed: 6 June 2022).</a:t>
            </a:r>
          </a:p>
          <a:p>
            <a:pPr algn="just"/>
            <a:endParaRPr lang="en-US" sz="1800" baseline="30000" dirty="0">
              <a:latin typeface="Rockwell" panose="02060603020205020403" pitchFamily="18" charset="77"/>
              <a:cs typeface="Arial" pitchFamily="34" charset="0"/>
            </a:endParaRPr>
          </a:p>
          <a:p>
            <a:pPr algn="just"/>
            <a:endParaRPr lang="en-US" sz="1800" baseline="30000" dirty="0">
              <a:latin typeface="Rockwell" panose="02060603020205020403" pitchFamily="18" charset="77"/>
              <a:cs typeface="Arial" pitchFamily="34" charset="0"/>
            </a:endParaRPr>
          </a:p>
        </p:txBody>
      </p:sp>
      <p:sp>
        <p:nvSpPr>
          <p:cNvPr id="41" name="TextBox 40">
            <a:extLst>
              <a:ext uri="{FF2B5EF4-FFF2-40B4-BE49-F238E27FC236}">
                <a16:creationId xmlns:a16="http://schemas.microsoft.com/office/drawing/2014/main" id="{5682A469-0F6C-4CD1-861C-F6138AA1CFF5}"/>
              </a:ext>
            </a:extLst>
          </p:cNvPr>
          <p:cNvSpPr txBox="1"/>
          <p:nvPr/>
        </p:nvSpPr>
        <p:spPr>
          <a:xfrm>
            <a:off x="38491804" y="25219824"/>
            <a:ext cx="5961311" cy="1400383"/>
          </a:xfrm>
          <a:prstGeom prst="rect">
            <a:avLst/>
          </a:prstGeom>
          <a:ln>
            <a:noFill/>
          </a:ln>
          <a:effectLst/>
        </p:spPr>
        <p:style>
          <a:lnRef idx="2">
            <a:schemeClr val="dk1"/>
          </a:lnRef>
          <a:fillRef idx="1">
            <a:schemeClr val="lt1"/>
          </a:fillRef>
          <a:effectRef idx="0">
            <a:schemeClr val="dk1"/>
          </a:effectRef>
          <a:fontRef idx="minor">
            <a:schemeClr val="dk1"/>
          </a:fontRef>
        </p:style>
        <p:txBody>
          <a:bodyPr wrap="none" lIns="180022" rIns="180022" rtlCol="0">
            <a:spAutoFit/>
          </a:bodyPr>
          <a:lstStyle/>
          <a:p>
            <a:pPr defTabSz="3085641">
              <a:defRPr/>
            </a:pPr>
            <a:r>
              <a:rPr lang="en-US" sz="8500" dirty="0">
                <a:solidFill>
                  <a:srgbClr val="C00000"/>
                </a:solidFill>
                <a:latin typeface="Arial" panose="020B0604020202020204" pitchFamily="34" charset="0"/>
                <a:cs typeface="Arial" panose="020B0604020202020204" pitchFamily="34" charset="0"/>
              </a:rPr>
              <a:t>References</a:t>
            </a:r>
          </a:p>
        </p:txBody>
      </p:sp>
      <p:sp>
        <p:nvSpPr>
          <p:cNvPr id="37" name="TextBox 36">
            <a:extLst>
              <a:ext uri="{FF2B5EF4-FFF2-40B4-BE49-F238E27FC236}">
                <a16:creationId xmlns:a16="http://schemas.microsoft.com/office/drawing/2014/main" id="{2AE133AC-1DFE-4D6E-B1A3-31B930A6602E}"/>
              </a:ext>
            </a:extLst>
          </p:cNvPr>
          <p:cNvSpPr txBox="1"/>
          <p:nvPr/>
        </p:nvSpPr>
        <p:spPr>
          <a:xfrm>
            <a:off x="21488400" y="14934039"/>
            <a:ext cx="9020294" cy="1400383"/>
          </a:xfrm>
          <a:prstGeom prst="rect">
            <a:avLst/>
          </a:prstGeom>
          <a:ln>
            <a:noFill/>
          </a:ln>
          <a:effectLst/>
        </p:spPr>
        <p:style>
          <a:lnRef idx="2">
            <a:schemeClr val="dk1"/>
          </a:lnRef>
          <a:fillRef idx="1">
            <a:schemeClr val="lt1"/>
          </a:fillRef>
          <a:effectRef idx="0">
            <a:schemeClr val="dk1"/>
          </a:effectRef>
          <a:fontRef idx="minor">
            <a:schemeClr val="dk1"/>
          </a:fontRef>
        </p:style>
        <p:txBody>
          <a:bodyPr wrap="square" lIns="180022" rIns="180022" rtlCol="0">
            <a:spAutoFit/>
          </a:bodyPr>
          <a:lstStyle/>
          <a:p>
            <a:pPr defTabSz="3085641">
              <a:defRPr/>
            </a:pPr>
            <a:r>
              <a:rPr lang="en-US" sz="8500" dirty="0">
                <a:solidFill>
                  <a:srgbClr val="92D050"/>
                </a:solidFill>
                <a:latin typeface="Arial" panose="020B0604020202020204" pitchFamily="34" charset="0"/>
                <a:cs typeface="Arial" panose="020B0604020202020204" pitchFamily="34" charset="0"/>
              </a:rPr>
              <a:t>Methodology</a:t>
            </a:r>
          </a:p>
        </p:txBody>
      </p:sp>
      <p:pic>
        <p:nvPicPr>
          <p:cNvPr id="5" name="Picture 4">
            <a:extLst>
              <a:ext uri="{FF2B5EF4-FFF2-40B4-BE49-F238E27FC236}">
                <a16:creationId xmlns:a16="http://schemas.microsoft.com/office/drawing/2014/main" id="{427C36DC-C847-B1AF-A3B5-F79809E96E4B}"/>
              </a:ext>
            </a:extLst>
          </p:cNvPr>
          <p:cNvPicPr>
            <a:picLocks noChangeAspect="1"/>
          </p:cNvPicPr>
          <p:nvPr/>
        </p:nvPicPr>
        <p:blipFill rotWithShape="1">
          <a:blip r:embed="rId5"/>
          <a:srcRect l="3885" r="8737"/>
          <a:stretch/>
        </p:blipFill>
        <p:spPr>
          <a:xfrm>
            <a:off x="488679" y="364050"/>
            <a:ext cx="6089787" cy="3749231"/>
          </a:xfrm>
          <a:prstGeom prst="rect">
            <a:avLst/>
          </a:prstGeom>
        </p:spPr>
      </p:pic>
      <p:pic>
        <p:nvPicPr>
          <p:cNvPr id="6" name="Picture 5">
            <a:extLst>
              <a:ext uri="{FF2B5EF4-FFF2-40B4-BE49-F238E27FC236}">
                <a16:creationId xmlns:a16="http://schemas.microsoft.com/office/drawing/2014/main" id="{E871340C-D342-6BF9-F012-28937EF32500}"/>
              </a:ext>
            </a:extLst>
          </p:cNvPr>
          <p:cNvPicPr>
            <a:picLocks noChangeAspect="1"/>
          </p:cNvPicPr>
          <p:nvPr/>
        </p:nvPicPr>
        <p:blipFill rotWithShape="1">
          <a:blip r:embed="rId6"/>
          <a:srcRect l="4907" t="4455" r="5087" b="9818"/>
          <a:stretch/>
        </p:blipFill>
        <p:spPr>
          <a:xfrm>
            <a:off x="41466307" y="13673"/>
            <a:ext cx="8822168" cy="3751200"/>
          </a:xfrm>
          <a:prstGeom prst="rect">
            <a:avLst/>
          </a:prstGeom>
        </p:spPr>
      </p:pic>
      <p:sp>
        <p:nvSpPr>
          <p:cNvPr id="9" name="TextBox 19">
            <a:extLst>
              <a:ext uri="{FF2B5EF4-FFF2-40B4-BE49-F238E27FC236}">
                <a16:creationId xmlns:a16="http://schemas.microsoft.com/office/drawing/2014/main" id="{58C97A1D-8FB5-99A9-A33F-01A2E7D199EB}"/>
              </a:ext>
            </a:extLst>
          </p:cNvPr>
          <p:cNvSpPr txBox="1">
            <a:spLocks noChangeArrowheads="1"/>
          </p:cNvSpPr>
          <p:nvPr/>
        </p:nvSpPr>
        <p:spPr bwMode="auto">
          <a:xfrm>
            <a:off x="1107906" y="17599863"/>
            <a:ext cx="8388659" cy="429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9994" tIns="29996" rIns="59994" bIns="29996">
            <a:spAutoFit/>
          </a:bodyPr>
          <a:lstStyle>
            <a:defPPr>
              <a:defRPr kern="1200"/>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endParaRPr lang="en-IE" sz="2400" dirty="0">
              <a:effectLst/>
              <a:latin typeface="Rockwell" panose="02060603020205020403" pitchFamily="18" charset="77"/>
              <a:ea typeface="Verdana" panose="020B0604030504040204" pitchFamily="34" charset="0"/>
              <a:cs typeface="Verdana" panose="020B0604030504040204" pitchFamily="34" charset="0"/>
            </a:endParaRPr>
          </a:p>
        </p:txBody>
      </p:sp>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2B283839-5ED2-326C-E703-3DA6A8A72CCF}"/>
                  </a:ext>
                </a:extLst>
              </p14:cNvPr>
              <p14:cNvContentPartPr/>
              <p14:nvPr/>
            </p14:nvContentPartPr>
            <p14:xfrm>
              <a:off x="8663174" y="7806508"/>
              <a:ext cx="5760" cy="5760"/>
            </p14:xfrm>
          </p:contentPart>
        </mc:Choice>
        <mc:Fallback xmlns="">
          <p:pic>
            <p:nvPicPr>
              <p:cNvPr id="14" name="Ink 13">
                <a:extLst>
                  <a:ext uri="{FF2B5EF4-FFF2-40B4-BE49-F238E27FC236}">
                    <a16:creationId xmlns:a16="http://schemas.microsoft.com/office/drawing/2014/main" id="{2B283839-5ED2-326C-E703-3DA6A8A72CCF}"/>
                  </a:ext>
                </a:extLst>
              </p:cNvPr>
              <p:cNvPicPr/>
              <p:nvPr/>
            </p:nvPicPr>
            <p:blipFill>
              <a:blip r:embed="rId9"/>
              <a:stretch>
                <a:fillRect/>
              </a:stretch>
            </p:blipFill>
            <p:spPr>
              <a:xfrm>
                <a:off x="8645534" y="7788868"/>
                <a:ext cx="41400" cy="41400"/>
              </a:xfrm>
              <a:prstGeom prst="rect">
                <a:avLst/>
              </a:prstGeom>
            </p:spPr>
          </p:pic>
        </mc:Fallback>
      </mc:AlternateContent>
      <p:pic>
        <p:nvPicPr>
          <p:cNvPr id="20" name="Picture 19">
            <a:extLst>
              <a:ext uri="{FF2B5EF4-FFF2-40B4-BE49-F238E27FC236}">
                <a16:creationId xmlns:a16="http://schemas.microsoft.com/office/drawing/2014/main" id="{029B65D3-C7F5-5544-73ED-B8DBC20108A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81616" y="3653503"/>
            <a:ext cx="10732081" cy="4382695"/>
          </a:xfrm>
          <a:prstGeom prst="rect">
            <a:avLst/>
          </a:prstGeom>
        </p:spPr>
      </p:pic>
      <p:sp>
        <p:nvSpPr>
          <p:cNvPr id="29" name="TextBox 28">
            <a:extLst>
              <a:ext uri="{FF2B5EF4-FFF2-40B4-BE49-F238E27FC236}">
                <a16:creationId xmlns:a16="http://schemas.microsoft.com/office/drawing/2014/main" id="{8A0C3703-F4F1-D8A4-7C21-EBC487FB9BF9}"/>
              </a:ext>
            </a:extLst>
          </p:cNvPr>
          <p:cNvSpPr txBox="1"/>
          <p:nvPr/>
        </p:nvSpPr>
        <p:spPr>
          <a:xfrm>
            <a:off x="348435" y="9334448"/>
            <a:ext cx="9441128" cy="1400383"/>
          </a:xfrm>
          <a:prstGeom prst="rect">
            <a:avLst/>
          </a:prstGeom>
          <a:ln>
            <a:noFill/>
          </a:ln>
          <a:effectLst/>
        </p:spPr>
        <p:style>
          <a:lnRef idx="2">
            <a:schemeClr val="dk1"/>
          </a:lnRef>
          <a:fillRef idx="1">
            <a:schemeClr val="lt1"/>
          </a:fillRef>
          <a:effectRef idx="0">
            <a:schemeClr val="dk1"/>
          </a:effectRef>
          <a:fontRef idx="minor">
            <a:schemeClr val="dk1"/>
          </a:fontRef>
        </p:style>
        <p:txBody>
          <a:bodyPr wrap="square" lIns="180022" rIns="180022" rtlCol="0">
            <a:spAutoFit/>
          </a:bodyPr>
          <a:lstStyle/>
          <a:p>
            <a:pPr defTabSz="3085641">
              <a:defRPr/>
            </a:pPr>
            <a:r>
              <a:rPr lang="en-US" sz="8500" dirty="0">
                <a:solidFill>
                  <a:schemeClr val="accent2"/>
                </a:solidFill>
                <a:latin typeface="Arial" panose="020B0604020202020204" pitchFamily="34" charset="0"/>
                <a:cs typeface="Arial" panose="020B0604020202020204" pitchFamily="34" charset="0"/>
              </a:rPr>
              <a:t>Background</a:t>
            </a:r>
          </a:p>
        </p:txBody>
      </p:sp>
      <p:sp>
        <p:nvSpPr>
          <p:cNvPr id="38" name="TextBox 37">
            <a:extLst>
              <a:ext uri="{FF2B5EF4-FFF2-40B4-BE49-F238E27FC236}">
                <a16:creationId xmlns:a16="http://schemas.microsoft.com/office/drawing/2014/main" id="{D1C50B88-21F3-E904-A840-B5E1C505F8E9}"/>
              </a:ext>
            </a:extLst>
          </p:cNvPr>
          <p:cNvSpPr txBox="1"/>
          <p:nvPr/>
        </p:nvSpPr>
        <p:spPr>
          <a:xfrm>
            <a:off x="9935590" y="8118675"/>
            <a:ext cx="9644933" cy="369332"/>
          </a:xfrm>
          <a:prstGeom prst="rect">
            <a:avLst/>
          </a:prstGeom>
          <a:noFill/>
        </p:spPr>
        <p:txBody>
          <a:bodyPr wrap="square" rtlCol="0">
            <a:spAutoFit/>
          </a:bodyPr>
          <a:lstStyle/>
          <a:p>
            <a:r>
              <a:rPr lang="en-US" b="1" dirty="0">
                <a:latin typeface="Rockwell" panose="02060603020205020403" pitchFamily="18" charset="77"/>
              </a:rPr>
              <a:t>Figure 1: </a:t>
            </a:r>
            <a:r>
              <a:rPr lang="en-US" dirty="0">
                <a:latin typeface="Rockwell" panose="02060603020205020403" pitchFamily="18" charset="77"/>
              </a:rPr>
              <a:t>Emissions from biopharma drug production </a:t>
            </a:r>
            <a:r>
              <a:rPr lang="en-US" baseline="30000" dirty="0">
                <a:latin typeface="Rockwell" panose="02060603020205020403" pitchFamily="18" charset="77"/>
              </a:rPr>
              <a:t>1</a:t>
            </a:r>
            <a:endParaRPr lang="en-US" dirty="0">
              <a:latin typeface="Rockwell" panose="02060603020205020403" pitchFamily="18" charset="77"/>
            </a:endParaRPr>
          </a:p>
        </p:txBody>
      </p:sp>
      <p:graphicFrame>
        <p:nvGraphicFramePr>
          <p:cNvPr id="2" name="Content Placeholder 3">
            <a:extLst>
              <a:ext uri="{FF2B5EF4-FFF2-40B4-BE49-F238E27FC236}">
                <a16:creationId xmlns:a16="http://schemas.microsoft.com/office/drawing/2014/main" id="{91A3F4FC-A80A-A02A-EDC6-A0632B915CF3}"/>
              </a:ext>
            </a:extLst>
          </p:cNvPr>
          <p:cNvGraphicFramePr>
            <a:graphicFrameLocks/>
          </p:cNvGraphicFramePr>
          <p:nvPr>
            <p:extLst>
              <p:ext uri="{D42A27DB-BD31-4B8C-83A1-F6EECF244321}">
                <p14:modId xmlns:p14="http://schemas.microsoft.com/office/powerpoint/2010/main" val="2571950018"/>
              </p:ext>
            </p:extLst>
          </p:nvPr>
        </p:nvGraphicFramePr>
        <p:xfrm>
          <a:off x="17835483" y="16864947"/>
          <a:ext cx="15411280" cy="10500717"/>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10" name="TextBox 19">
            <a:extLst>
              <a:ext uri="{FF2B5EF4-FFF2-40B4-BE49-F238E27FC236}">
                <a16:creationId xmlns:a16="http://schemas.microsoft.com/office/drawing/2014/main" id="{8B405F62-C00F-5FC1-9420-036833AF6C76}"/>
              </a:ext>
            </a:extLst>
          </p:cNvPr>
          <p:cNvSpPr txBox="1">
            <a:spLocks noChangeArrowheads="1"/>
          </p:cNvSpPr>
          <p:nvPr/>
        </p:nvSpPr>
        <p:spPr bwMode="auto">
          <a:xfrm>
            <a:off x="488679" y="10697948"/>
            <a:ext cx="8772015" cy="4492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9994" tIns="29996" rIns="59994" bIns="29996">
            <a:spAutoFit/>
          </a:bodyPr>
          <a:lstStyle>
            <a:defPPr>
              <a:defRPr kern="1200"/>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r>
              <a:rPr lang="en-IE" sz="2400" dirty="0">
                <a:latin typeface="Rockwell" panose="02060603020205020403" pitchFamily="18" charset="77"/>
                <a:ea typeface="Calibri" panose="020F0502020204030204" pitchFamily="34" charset="0"/>
                <a:cs typeface="Times New Roman" panose="02020603050405020304" pitchFamily="18" charset="0"/>
              </a:rPr>
              <a:t>Ir</a:t>
            </a:r>
            <a:r>
              <a:rPr lang="en-IE" sz="2400" dirty="0">
                <a:effectLst/>
                <a:latin typeface="Rockwell" panose="02060603020205020403" pitchFamily="18" charset="77"/>
                <a:ea typeface="Calibri" panose="020F0502020204030204" pitchFamily="34" charset="0"/>
                <a:cs typeface="Times New Roman" panose="02020603050405020304" pitchFamily="18" charset="0"/>
              </a:rPr>
              <a:t>eland has established itself as a prominent biopharmaceutical hub. </a:t>
            </a:r>
            <a:r>
              <a:rPr lang="en-GB" sz="2400" dirty="0">
                <a:effectLst/>
                <a:latin typeface="Rockwell" panose="02060603020205020403" pitchFamily="18" charset="77"/>
                <a:ea typeface="Calibri" panose="020F0502020204030204" pitchFamily="34" charset="0"/>
                <a:cs typeface="Times New Roman" panose="02020603050405020304" pitchFamily="18" charset="0"/>
              </a:rPr>
              <a:t>The (bio)pharmaceutical industry in Ireland is the third largest exporter of pharmaceuticals worldwide, due to tax </a:t>
            </a:r>
            <a:r>
              <a:rPr lang="en-GB" sz="2400" dirty="0">
                <a:latin typeface="Rockwell" panose="02060603020205020403" pitchFamily="18" charset="77"/>
                <a:ea typeface="Calibri" panose="020F0502020204030204" pitchFamily="34" charset="0"/>
                <a:cs typeface="Times New Roman" panose="02020603050405020304" pitchFamily="18" charset="0"/>
              </a:rPr>
              <a:t>incentives (12.5% corporation tax and 25% </a:t>
            </a:r>
            <a:r>
              <a:rPr lang="en-IE" sz="2400" dirty="0">
                <a:solidFill>
                  <a:srgbClr val="000000"/>
                </a:solidFill>
                <a:effectLst/>
                <a:latin typeface="Rockwell" panose="02060603020205020403" pitchFamily="18" charset="77"/>
                <a:ea typeface="Calibri" panose="020F0502020204030204" pitchFamily="34" charset="0"/>
                <a:cs typeface="Times New Roman" panose="02020603050405020304" pitchFamily="18" charset="0"/>
              </a:rPr>
              <a:t>Research &amp; Development tax credit) and </a:t>
            </a:r>
            <a:r>
              <a:rPr lang="en-IE" sz="2400" dirty="0">
                <a:effectLst/>
                <a:latin typeface="Rockwell" panose="02060603020205020403" pitchFamily="18" charset="77"/>
                <a:ea typeface="Calibri" panose="020F0502020204030204" pitchFamily="34" charset="0"/>
                <a:cs typeface="Times New Roman" panose="02020603050405020304" pitchFamily="18" charset="0"/>
              </a:rPr>
              <a:t>Governmental funding such as </a:t>
            </a:r>
            <a:r>
              <a:rPr lang="en-IE" sz="2400" dirty="0">
                <a:solidFill>
                  <a:srgbClr val="000000"/>
                </a:solidFill>
                <a:effectLst/>
                <a:latin typeface="Rockwell" panose="02060603020205020403" pitchFamily="18" charset="77"/>
                <a:ea typeface="Times New Roman" panose="02020603050405020304" pitchFamily="18" charset="0"/>
              </a:rPr>
              <a:t>Science Foundation Ireland grants. </a:t>
            </a:r>
          </a:p>
          <a:p>
            <a:endParaRPr lang="en-IE" sz="2400" dirty="0">
              <a:solidFill>
                <a:srgbClr val="000000"/>
              </a:solidFill>
              <a:latin typeface="Rockwell" panose="02060603020205020403" pitchFamily="18" charset="77"/>
              <a:ea typeface="Times New Roman" panose="02020603050405020304" pitchFamily="18" charset="0"/>
            </a:endParaRPr>
          </a:p>
          <a:p>
            <a:r>
              <a:rPr lang="en-IE" sz="2400" dirty="0">
                <a:solidFill>
                  <a:srgbClr val="000000"/>
                </a:solidFill>
                <a:effectLst/>
                <a:latin typeface="Rockwell" panose="02060603020205020403" pitchFamily="18" charset="77"/>
                <a:ea typeface="Times New Roman" panose="02020603050405020304" pitchFamily="18" charset="0"/>
              </a:rPr>
              <a:t>The Irish pharmaceutical sector had a Net Selling Value (NSV) of 39%, compared to 3.5% in the pharmaceutical sector of all other EU countries in 2018, highlighting </a:t>
            </a:r>
            <a:r>
              <a:rPr lang="en-IE" sz="2400" dirty="0">
                <a:solidFill>
                  <a:srgbClr val="000000"/>
                </a:solidFill>
                <a:latin typeface="Rockwell" panose="02060603020205020403" pitchFamily="18" charset="77"/>
                <a:ea typeface="Times New Roman" panose="02020603050405020304" pitchFamily="18" charset="0"/>
              </a:rPr>
              <a:t>the industry's prominence in Ireland when compared to other EU countries</a:t>
            </a:r>
            <a:r>
              <a:rPr lang="en-IE" sz="2400" baseline="30000" dirty="0">
                <a:solidFill>
                  <a:srgbClr val="000000"/>
                </a:solidFill>
                <a:latin typeface="Rockwell" panose="02060603020205020403" pitchFamily="18" charset="77"/>
                <a:ea typeface="Times New Roman" panose="02020603050405020304" pitchFamily="18" charset="0"/>
              </a:rPr>
              <a:t>4 </a:t>
            </a:r>
            <a:r>
              <a:rPr lang="en-IE" sz="2400" dirty="0">
                <a:solidFill>
                  <a:srgbClr val="000000"/>
                </a:solidFill>
                <a:latin typeface="Rockwell" panose="02060603020205020403" pitchFamily="18" charset="77"/>
                <a:ea typeface="Times New Roman" panose="02020603050405020304" pitchFamily="18" charset="0"/>
              </a:rPr>
              <a:t>(</a:t>
            </a:r>
            <a:r>
              <a:rPr lang="en-IE" sz="2400" b="1" dirty="0">
                <a:solidFill>
                  <a:srgbClr val="000000"/>
                </a:solidFill>
                <a:latin typeface="Rockwell" panose="02060603020205020403" pitchFamily="18" charset="77"/>
                <a:ea typeface="Times New Roman" panose="02020603050405020304" pitchFamily="18" charset="0"/>
              </a:rPr>
              <a:t>figure 2</a:t>
            </a:r>
            <a:r>
              <a:rPr lang="en-IE" sz="2400" dirty="0">
                <a:solidFill>
                  <a:srgbClr val="000000"/>
                </a:solidFill>
                <a:latin typeface="Rockwell" panose="02060603020205020403" pitchFamily="18" charset="77"/>
                <a:ea typeface="Times New Roman" panose="02020603050405020304" pitchFamily="18" charset="0"/>
              </a:rPr>
              <a:t>).  </a:t>
            </a:r>
            <a:endParaRPr lang="en-IE" sz="2400" dirty="0">
              <a:solidFill>
                <a:srgbClr val="000000"/>
              </a:solidFill>
              <a:effectLst/>
              <a:latin typeface="Rockwell" panose="02060603020205020403" pitchFamily="18" charset="77"/>
              <a:ea typeface="Times New Roman" panose="02020603050405020304" pitchFamily="18" charset="0"/>
            </a:endParaRPr>
          </a:p>
        </p:txBody>
      </p:sp>
      <p:sp>
        <p:nvSpPr>
          <p:cNvPr id="44" name="Rounded Rectangle 43">
            <a:extLst>
              <a:ext uri="{FF2B5EF4-FFF2-40B4-BE49-F238E27FC236}">
                <a16:creationId xmlns:a16="http://schemas.microsoft.com/office/drawing/2014/main" id="{4CB84A4F-6175-6FA0-68B4-E86EEFDBA2FB}"/>
              </a:ext>
            </a:extLst>
          </p:cNvPr>
          <p:cNvSpPr/>
          <p:nvPr/>
        </p:nvSpPr>
        <p:spPr>
          <a:xfrm>
            <a:off x="98130" y="4092208"/>
            <a:ext cx="20075970" cy="1372669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713C536D-95BB-7A0B-6D59-42C04DA302D1}"/>
              </a:ext>
            </a:extLst>
          </p:cNvPr>
          <p:cNvSpPr txBox="1"/>
          <p:nvPr/>
        </p:nvSpPr>
        <p:spPr>
          <a:xfrm>
            <a:off x="453765" y="16137553"/>
            <a:ext cx="19235140" cy="5632311"/>
          </a:xfrm>
          <a:prstGeom prst="rect">
            <a:avLst/>
          </a:prstGeom>
          <a:noFill/>
        </p:spPr>
        <p:txBody>
          <a:bodyPr wrap="square">
            <a:spAutoFit/>
          </a:bodyPr>
          <a:lstStyle/>
          <a:p>
            <a:endParaRPr lang="en-IE" sz="2400" dirty="0">
              <a:solidFill>
                <a:srgbClr val="000000"/>
              </a:solidFill>
              <a:latin typeface="Rockwell" panose="02060603020205020403" pitchFamily="18" charset="77"/>
              <a:ea typeface="Verdana" panose="020B0604030504040204" pitchFamily="34" charset="0"/>
              <a:cs typeface="Verdana" panose="020B0604030504040204" pitchFamily="34" charset="0"/>
            </a:endParaRPr>
          </a:p>
          <a:p>
            <a:r>
              <a:rPr lang="en-IE" sz="2400" dirty="0">
                <a:solidFill>
                  <a:srgbClr val="000000"/>
                </a:solidFill>
                <a:latin typeface="Rockwell" panose="02060603020205020403" pitchFamily="18" charset="77"/>
                <a:ea typeface="Verdana" panose="020B0604030504040204" pitchFamily="34" charset="0"/>
                <a:cs typeface="Verdana" panose="020B0604030504040204" pitchFamily="34" charset="0"/>
              </a:rPr>
              <a:t>Biopharmaceutical drugs demand </a:t>
            </a:r>
            <a:r>
              <a:rPr lang="en-IE" sz="2400" b="1" u="sng" dirty="0">
                <a:solidFill>
                  <a:srgbClr val="000000"/>
                </a:solidFill>
                <a:latin typeface="Rockwell" panose="02060603020205020403" pitchFamily="18" charset="77"/>
                <a:ea typeface="Verdana" panose="020B0604030504040204" pitchFamily="34" charset="0"/>
                <a:cs typeface="Verdana" panose="020B0604030504040204" pitchFamily="34" charset="0"/>
              </a:rPr>
              <a:t>sterility</a:t>
            </a:r>
            <a:r>
              <a:rPr lang="en-IE" sz="2400" dirty="0">
                <a:solidFill>
                  <a:srgbClr val="000000"/>
                </a:solidFill>
                <a:latin typeface="Rockwell" panose="02060603020205020403" pitchFamily="18" charset="77"/>
                <a:ea typeface="Verdana" panose="020B0604030504040204" pitchFamily="34" charset="0"/>
                <a:cs typeface="Verdana" panose="020B0604030504040204" pitchFamily="34" charset="0"/>
              </a:rPr>
              <a:t> in production, requiring intensive Heating Ventilation Air Conditioning (HVAC) and electricity requirements, and emitting considerable greenhouse gas emissions. </a:t>
            </a:r>
            <a:r>
              <a:rPr lang="en-IE" sz="2400" dirty="0" err="1">
                <a:solidFill>
                  <a:schemeClr val="tx1"/>
                </a:solidFill>
                <a:latin typeface="Rockwell" panose="02060603020205020403" pitchFamily="18" charset="77"/>
              </a:rPr>
              <a:t>Belkhir</a:t>
            </a:r>
            <a:r>
              <a:rPr lang="en-IE" sz="2400" dirty="0">
                <a:solidFill>
                  <a:schemeClr val="tx1"/>
                </a:solidFill>
                <a:latin typeface="Rockwell" panose="02060603020205020403" pitchFamily="18" charset="77"/>
              </a:rPr>
              <a:t> and </a:t>
            </a:r>
            <a:r>
              <a:rPr lang="en-IE" sz="2400" dirty="0" err="1">
                <a:solidFill>
                  <a:schemeClr val="tx1"/>
                </a:solidFill>
                <a:latin typeface="Rockwell" panose="02060603020205020403" pitchFamily="18" charset="77"/>
              </a:rPr>
              <a:t>Elmegli</a:t>
            </a:r>
            <a:r>
              <a:rPr lang="en-IE" sz="2400" dirty="0">
                <a:solidFill>
                  <a:schemeClr val="tx1"/>
                </a:solidFill>
                <a:latin typeface="Rockwell" panose="02060603020205020403" pitchFamily="18" charset="77"/>
              </a:rPr>
              <a:t>, (2019)</a:t>
            </a:r>
            <a:r>
              <a:rPr lang="en-IE" sz="2400" baseline="30000" dirty="0">
                <a:solidFill>
                  <a:schemeClr val="tx1"/>
                </a:solidFill>
                <a:latin typeface="Rockwell" panose="02060603020205020403" pitchFamily="18" charset="77"/>
              </a:rPr>
              <a:t>2</a:t>
            </a:r>
            <a:r>
              <a:rPr lang="en-IE" sz="2400" dirty="0">
                <a:solidFill>
                  <a:schemeClr val="tx1"/>
                </a:solidFill>
                <a:latin typeface="Rockwell" panose="02060603020205020403" pitchFamily="18" charset="77"/>
              </a:rPr>
              <a:t> landmark paper first revealed the extent of pharmaceutical carbon emissions, summarised in </a:t>
            </a:r>
            <a:r>
              <a:rPr lang="en-IE" sz="2400" b="1" dirty="0">
                <a:solidFill>
                  <a:schemeClr val="tx1"/>
                </a:solidFill>
                <a:latin typeface="Rockwell" panose="02060603020205020403" pitchFamily="18" charset="77"/>
              </a:rPr>
              <a:t>figure 3.</a:t>
            </a:r>
            <a:endParaRPr lang="en-GB" sz="2400" dirty="0">
              <a:solidFill>
                <a:schemeClr val="tx1"/>
              </a:solidFill>
            </a:endParaRPr>
          </a:p>
          <a:p>
            <a:endParaRPr lang="en-IE" sz="2400" b="1" u="sng" dirty="0">
              <a:solidFill>
                <a:srgbClr val="000000"/>
              </a:solidFill>
              <a:latin typeface="Rockwell" panose="02060603020205020403" pitchFamily="18" charset="77"/>
              <a:ea typeface="Verdana" panose="020B0604030504040204" pitchFamily="34" charset="0"/>
              <a:cs typeface="Verdana" panose="020B0604030504040204" pitchFamily="34" charset="0"/>
            </a:endParaRPr>
          </a:p>
          <a:p>
            <a:r>
              <a:rPr lang="en-IE" sz="2400" b="1" u="sng" dirty="0">
                <a:latin typeface="Rockwell" panose="02060603020205020403" pitchFamily="18" charset="77"/>
              </a:rPr>
              <a:t>Research significance:</a:t>
            </a:r>
          </a:p>
          <a:p>
            <a:r>
              <a:rPr lang="en-IE" sz="2400" dirty="0">
                <a:latin typeface="Rockwell" panose="02060603020205020403" pitchFamily="18" charset="77"/>
              </a:rPr>
              <a:t>It is </a:t>
            </a:r>
            <a:r>
              <a:rPr lang="en-IE" sz="2400" i="1" dirty="0">
                <a:latin typeface="Rockwell" panose="02060603020205020403" pitchFamily="18" charset="77"/>
              </a:rPr>
              <a:t>“now or never” </a:t>
            </a:r>
            <a:r>
              <a:rPr lang="en-IE" sz="2400" dirty="0">
                <a:latin typeface="Rockwell" panose="02060603020205020403" pitchFamily="18" charset="77"/>
              </a:rPr>
              <a:t>to limit global warming to “well below 2” aiming to reach no higher than 1.5 degrees Celsius by 2050, under the </a:t>
            </a:r>
            <a:r>
              <a:rPr lang="en-IE" sz="2400" u="sng" dirty="0">
                <a:latin typeface="Rockwell" panose="02060603020205020403" pitchFamily="18" charset="77"/>
              </a:rPr>
              <a:t>Paris Agreement </a:t>
            </a:r>
            <a:r>
              <a:rPr lang="en-IE" sz="2400" u="sng" baseline="30000" dirty="0">
                <a:latin typeface="Rockwell" panose="02060603020205020403" pitchFamily="18" charset="77"/>
              </a:rPr>
              <a:t>3. </a:t>
            </a:r>
          </a:p>
          <a:p>
            <a:pPr marL="342900" indent="-342900">
              <a:buFont typeface="Wingdings" pitchFamily="2" charset="2"/>
              <a:buChar char="v"/>
            </a:pPr>
            <a:r>
              <a:rPr lang="en-IE" sz="2400" dirty="0">
                <a:latin typeface="Rockwell" panose="02060603020205020403" pitchFamily="18" charset="77"/>
              </a:rPr>
              <a:t>The Irish government introduced the Irish Climate Act 2021 and Climate Action Plan (CAP) (</a:t>
            </a:r>
            <a:r>
              <a:rPr lang="en-IE" sz="2400" b="1" dirty="0">
                <a:latin typeface="Rockwell" panose="02060603020205020403" pitchFamily="18" charset="77"/>
              </a:rPr>
              <a:t>table 1</a:t>
            </a:r>
            <a:r>
              <a:rPr lang="en-IE" sz="2400" dirty="0">
                <a:latin typeface="Rockwell" panose="02060603020205020403" pitchFamily="18" charset="77"/>
              </a:rPr>
              <a:t>) to counteract the climate change crisis. </a:t>
            </a:r>
          </a:p>
          <a:p>
            <a:pPr marL="342900" indent="-342900">
              <a:buFont typeface="Wingdings" pitchFamily="2" charset="2"/>
              <a:buChar char="v"/>
            </a:pPr>
            <a:r>
              <a:rPr lang="en-IE" sz="2400" dirty="0">
                <a:latin typeface="Rockwell" panose="02060603020205020403" pitchFamily="18" charset="77"/>
              </a:rPr>
              <a:t>This will be a difficult feat for biopharma, as emissions from the Irish  </a:t>
            </a:r>
            <a:r>
              <a:rPr lang="en-IE" sz="2400" dirty="0" err="1">
                <a:latin typeface="Rockwell" panose="02060603020205020403" pitchFamily="18" charset="77"/>
              </a:rPr>
              <a:t>pharmachem</a:t>
            </a:r>
            <a:r>
              <a:rPr lang="en-IE" sz="2400" dirty="0">
                <a:latin typeface="Rockwell" panose="02060603020205020403" pitchFamily="18" charset="77"/>
              </a:rPr>
              <a:t> sector increased by 3% in 2021 compared to 2020 </a:t>
            </a:r>
            <a:r>
              <a:rPr lang="en-IE" sz="2400" baseline="30000" dirty="0">
                <a:latin typeface="Rockwell" panose="02060603020205020403" pitchFamily="18" charset="77"/>
              </a:rPr>
              <a:t>5</a:t>
            </a:r>
            <a:r>
              <a:rPr lang="en-IE" sz="2400" dirty="0">
                <a:latin typeface="Rockwell" panose="02060603020205020403" pitchFamily="18" charset="77"/>
              </a:rPr>
              <a:t>.</a:t>
            </a:r>
          </a:p>
          <a:p>
            <a:endParaRPr lang="en-IE" sz="2400" dirty="0">
              <a:latin typeface="Rockwell" panose="02060603020205020403" pitchFamily="18" charset="77"/>
            </a:endParaRPr>
          </a:p>
          <a:p>
            <a:r>
              <a:rPr lang="en-IE" sz="2400" b="1" u="sng" dirty="0">
                <a:latin typeface="Rockwell" panose="02060603020205020403" pitchFamily="18" charset="77"/>
              </a:rPr>
              <a:t>Research aim:</a:t>
            </a:r>
          </a:p>
          <a:p>
            <a:r>
              <a:rPr lang="en-IE" sz="2400" dirty="0">
                <a:latin typeface="Rockwell" panose="02060603020205020403" pitchFamily="18" charset="77"/>
              </a:rPr>
              <a:t>The research intended to study the challenges to carbon emission reduction within the Irish biopharmaceutical industry.</a:t>
            </a:r>
          </a:p>
        </p:txBody>
      </p:sp>
      <p:sp>
        <p:nvSpPr>
          <p:cNvPr id="53" name="TextBox 52">
            <a:extLst>
              <a:ext uri="{FF2B5EF4-FFF2-40B4-BE49-F238E27FC236}">
                <a16:creationId xmlns:a16="http://schemas.microsoft.com/office/drawing/2014/main" id="{41428492-A1AD-455F-12B4-D59E0C9ADE79}"/>
              </a:ext>
            </a:extLst>
          </p:cNvPr>
          <p:cNvSpPr txBox="1"/>
          <p:nvPr/>
        </p:nvSpPr>
        <p:spPr>
          <a:xfrm>
            <a:off x="382957" y="15190508"/>
            <a:ext cx="9116880" cy="1400383"/>
          </a:xfrm>
          <a:prstGeom prst="rect">
            <a:avLst/>
          </a:prstGeom>
          <a:ln>
            <a:noFill/>
          </a:ln>
          <a:effectLst/>
        </p:spPr>
        <p:style>
          <a:lnRef idx="2">
            <a:schemeClr val="dk1"/>
          </a:lnRef>
          <a:fillRef idx="1">
            <a:schemeClr val="lt1"/>
          </a:fillRef>
          <a:effectRef idx="0">
            <a:schemeClr val="dk1"/>
          </a:effectRef>
          <a:fontRef idx="minor">
            <a:schemeClr val="dk1"/>
          </a:fontRef>
        </p:style>
        <p:txBody>
          <a:bodyPr wrap="square" lIns="180022" rIns="180022" rtlCol="0">
            <a:spAutoFit/>
          </a:bodyPr>
          <a:lstStyle/>
          <a:p>
            <a:pPr defTabSz="3085641">
              <a:defRPr/>
            </a:pPr>
            <a:r>
              <a:rPr lang="en-US" sz="8500" dirty="0">
                <a:solidFill>
                  <a:srgbClr val="00B0F0"/>
                </a:solidFill>
                <a:latin typeface="Arial" panose="020B0604020202020204" pitchFamily="34" charset="0"/>
                <a:cs typeface="Arial" panose="020B0604020202020204" pitchFamily="34" charset="0"/>
              </a:rPr>
              <a:t>Introduction</a:t>
            </a:r>
          </a:p>
        </p:txBody>
      </p:sp>
      <p:sp>
        <p:nvSpPr>
          <p:cNvPr id="4" name="TextBox 3">
            <a:extLst>
              <a:ext uri="{FF2B5EF4-FFF2-40B4-BE49-F238E27FC236}">
                <a16:creationId xmlns:a16="http://schemas.microsoft.com/office/drawing/2014/main" id="{071CD35D-A31B-BFDA-73F6-822A5BB4DD07}"/>
              </a:ext>
            </a:extLst>
          </p:cNvPr>
          <p:cNvSpPr txBox="1"/>
          <p:nvPr/>
        </p:nvSpPr>
        <p:spPr>
          <a:xfrm>
            <a:off x="488679" y="4345816"/>
            <a:ext cx="5699238" cy="1400383"/>
          </a:xfrm>
          <a:prstGeom prst="rect">
            <a:avLst/>
          </a:prstGeom>
          <a:ln>
            <a:noFill/>
          </a:ln>
          <a:effectLst/>
        </p:spPr>
        <p:style>
          <a:lnRef idx="2">
            <a:schemeClr val="dk1"/>
          </a:lnRef>
          <a:fillRef idx="1">
            <a:schemeClr val="lt1"/>
          </a:fillRef>
          <a:effectRef idx="0">
            <a:schemeClr val="dk1"/>
          </a:effectRef>
          <a:fontRef idx="minor">
            <a:schemeClr val="dk1"/>
          </a:fontRef>
        </p:style>
        <p:txBody>
          <a:bodyPr wrap="square" lIns="180022" rIns="180022" rtlCol="0">
            <a:spAutoFit/>
          </a:bodyPr>
          <a:lstStyle/>
          <a:p>
            <a:pPr defTabSz="3085641">
              <a:defRPr/>
            </a:pPr>
            <a:r>
              <a:rPr lang="en-US" sz="8500" dirty="0">
                <a:solidFill>
                  <a:srgbClr val="FF0000"/>
                </a:solidFill>
                <a:latin typeface="Arial" panose="020B0604020202020204" pitchFamily="34" charset="0"/>
                <a:cs typeface="Arial" panose="020B0604020202020204" pitchFamily="34" charset="0"/>
              </a:rPr>
              <a:t>Summary</a:t>
            </a:r>
          </a:p>
        </p:txBody>
      </p:sp>
      <p:sp>
        <p:nvSpPr>
          <p:cNvPr id="7" name="TextBox 19">
            <a:extLst>
              <a:ext uri="{FF2B5EF4-FFF2-40B4-BE49-F238E27FC236}">
                <a16:creationId xmlns:a16="http://schemas.microsoft.com/office/drawing/2014/main" id="{043B1A71-0D88-25FD-6DA0-0161C6F632EB}"/>
              </a:ext>
            </a:extLst>
          </p:cNvPr>
          <p:cNvSpPr txBox="1">
            <a:spLocks noChangeArrowheads="1"/>
          </p:cNvSpPr>
          <p:nvPr/>
        </p:nvSpPr>
        <p:spPr bwMode="auto">
          <a:xfrm>
            <a:off x="488679" y="5598124"/>
            <a:ext cx="8853335" cy="3384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9994" tIns="29996" rIns="59994" bIns="29996" anchor="t">
            <a:spAutoFit/>
          </a:bodyPr>
          <a:lstStyle>
            <a:defPPr>
              <a:defRPr kern="1200"/>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r>
              <a:rPr lang="en-US" sz="2400" dirty="0">
                <a:latin typeface="Rockwell"/>
                <a:ea typeface="ＭＳ Ｐゴシック"/>
              </a:rPr>
              <a:t>The biopharmaceutical drug production process is extremely energy intensive and requires considerable amounts of electricity to maintain Good Manufacturing Practice and regulatory  requirements, resulting in considerable carbon emissions. Many challenges face carbon emission reduction incentives in the Irish biopharmaceutical industry, primarily owing to the stringent regulatory environment. The main research study objective was to investigate these challenges in the Irish biopharmaceutical/pharmaceutical industry. </a:t>
            </a:r>
            <a:endParaRPr lang="en-US" sz="2400" dirty="0">
              <a:latin typeface="Rockwell" panose="02060603020205020403" pitchFamily="18" charset="77"/>
            </a:endParaRPr>
          </a:p>
        </p:txBody>
      </p:sp>
      <p:pic>
        <p:nvPicPr>
          <p:cNvPr id="16" name="Picture 15" descr="Chart, bar chart&#10;&#10;Description automatically generated">
            <a:extLst>
              <a:ext uri="{FF2B5EF4-FFF2-40B4-BE49-F238E27FC236}">
                <a16:creationId xmlns:a16="http://schemas.microsoft.com/office/drawing/2014/main" id="{88CC3FEF-3BB9-52E6-A167-AEC4BBD45D2C}"/>
              </a:ext>
            </a:extLst>
          </p:cNvPr>
          <p:cNvPicPr>
            <a:picLocks noChangeAspect="1"/>
          </p:cNvPicPr>
          <p:nvPr/>
        </p:nvPicPr>
        <p:blipFill rotWithShape="1">
          <a:blip r:embed="rId16">
            <a:extLst>
              <a:ext uri="{BEBA8EAE-BF5A-486C-A8C5-ECC9F3942E4B}">
                <a14:imgProps xmlns:a14="http://schemas.microsoft.com/office/drawing/2010/main">
                  <a14:imgLayer r:embed="rId17">
                    <a14:imgEffect>
                      <a14:colorTemperature colorTemp="7200"/>
                    </a14:imgEffect>
                  </a14:imgLayer>
                </a14:imgProps>
              </a:ext>
            </a:extLst>
          </a:blip>
          <a:srcRect l="1276" t="3009" r="2227"/>
          <a:stretch/>
        </p:blipFill>
        <p:spPr bwMode="auto">
          <a:xfrm>
            <a:off x="9181616" y="8750046"/>
            <a:ext cx="11130743" cy="6637182"/>
          </a:xfrm>
          <a:prstGeom prst="rect">
            <a:avLst/>
          </a:prstGeom>
          <a:ln>
            <a:noFill/>
          </a:ln>
          <a:extLst>
            <a:ext uri="{53640926-AAD7-44D8-BBD7-CCE9431645EC}">
              <a14:shadowObscured xmlns:a14="http://schemas.microsoft.com/office/drawing/2010/main"/>
            </a:ext>
          </a:extLst>
        </p:spPr>
      </p:pic>
      <p:graphicFrame>
        <p:nvGraphicFramePr>
          <p:cNvPr id="19" name="Table 18">
            <a:extLst>
              <a:ext uri="{FF2B5EF4-FFF2-40B4-BE49-F238E27FC236}">
                <a16:creationId xmlns:a16="http://schemas.microsoft.com/office/drawing/2014/main" id="{9ECF7D1D-4279-ED08-09C7-3D94C17EDE0E}"/>
              </a:ext>
            </a:extLst>
          </p:cNvPr>
          <p:cNvGraphicFramePr>
            <a:graphicFrameLocks noGrp="1"/>
          </p:cNvGraphicFramePr>
          <p:nvPr>
            <p:extLst>
              <p:ext uri="{D42A27DB-BD31-4B8C-83A1-F6EECF244321}">
                <p14:modId xmlns:p14="http://schemas.microsoft.com/office/powerpoint/2010/main" val="3811783725"/>
              </p:ext>
            </p:extLst>
          </p:nvPr>
        </p:nvGraphicFramePr>
        <p:xfrm>
          <a:off x="12212449" y="22986026"/>
          <a:ext cx="7490438" cy="5139869"/>
        </p:xfrm>
        <a:graphic>
          <a:graphicData uri="http://schemas.openxmlformats.org/drawingml/2006/table">
            <a:tbl>
              <a:tblPr firstRow="1" bandRow="1">
                <a:tableStyleId>{00A15C55-8517-42AA-B614-E9B94910E393}</a:tableStyleId>
              </a:tblPr>
              <a:tblGrid>
                <a:gridCol w="3880698">
                  <a:extLst>
                    <a:ext uri="{9D8B030D-6E8A-4147-A177-3AD203B41FA5}">
                      <a16:colId xmlns:a16="http://schemas.microsoft.com/office/drawing/2014/main" val="1817961998"/>
                    </a:ext>
                  </a:extLst>
                </a:gridCol>
                <a:gridCol w="3609740">
                  <a:extLst>
                    <a:ext uri="{9D8B030D-6E8A-4147-A177-3AD203B41FA5}">
                      <a16:colId xmlns:a16="http://schemas.microsoft.com/office/drawing/2014/main" val="966813232"/>
                    </a:ext>
                  </a:extLst>
                </a:gridCol>
              </a:tblGrid>
              <a:tr h="1723936">
                <a:tc>
                  <a:txBody>
                    <a:bodyPr/>
                    <a:lstStyle/>
                    <a:p>
                      <a:r>
                        <a:rPr lang="en-US" sz="2400" dirty="0">
                          <a:solidFill>
                            <a:schemeClr val="tx1"/>
                          </a:solidFill>
                          <a:latin typeface="Rockwell" panose="02060603020205020403" pitchFamily="18" charset="77"/>
                        </a:rPr>
                        <a:t>Goal </a:t>
                      </a:r>
                    </a:p>
                  </a:txBody>
                  <a:tcPr marL="114052" marR="114052" marT="57026" marB="57026"/>
                </a:tc>
                <a:tc>
                  <a:txBody>
                    <a:bodyPr/>
                    <a:lstStyle/>
                    <a:p>
                      <a:r>
                        <a:rPr lang="en-US" sz="2400" dirty="0">
                          <a:solidFill>
                            <a:schemeClr val="tx1"/>
                          </a:solidFill>
                          <a:latin typeface="Rockwell" panose="02060603020205020403" pitchFamily="18" charset="77"/>
                        </a:rPr>
                        <a:t>Year to be reached</a:t>
                      </a:r>
                    </a:p>
                  </a:txBody>
                  <a:tcPr marL="114052" marR="114052" marT="57026" marB="57026"/>
                </a:tc>
                <a:extLst>
                  <a:ext uri="{0D108BD9-81ED-4DB2-BD59-A6C34878D82A}">
                    <a16:rowId xmlns:a16="http://schemas.microsoft.com/office/drawing/2014/main" val="565878002"/>
                  </a:ext>
                </a:extLst>
              </a:tr>
              <a:tr h="2034881">
                <a:tc>
                  <a:txBody>
                    <a:bodyPr/>
                    <a:lstStyle/>
                    <a:p>
                      <a:r>
                        <a:rPr lang="en-US" sz="2400" dirty="0">
                          <a:latin typeface="Rockwell" panose="02060603020205020403" pitchFamily="18" charset="77"/>
                        </a:rPr>
                        <a:t>51% reduction in Greenhouse Gas emissions (GHG)</a:t>
                      </a:r>
                    </a:p>
                  </a:txBody>
                  <a:tcPr marL="114052" marR="114052" marT="57026" marB="57026"/>
                </a:tc>
                <a:tc>
                  <a:txBody>
                    <a:bodyPr/>
                    <a:lstStyle/>
                    <a:p>
                      <a:r>
                        <a:rPr lang="en-US" sz="2400" dirty="0">
                          <a:latin typeface="Rockwell" panose="02060603020205020403" pitchFamily="18" charset="77"/>
                        </a:rPr>
                        <a:t>2030</a:t>
                      </a:r>
                    </a:p>
                  </a:txBody>
                  <a:tcPr marL="114052" marR="114052" marT="57026" marB="57026"/>
                </a:tc>
                <a:extLst>
                  <a:ext uri="{0D108BD9-81ED-4DB2-BD59-A6C34878D82A}">
                    <a16:rowId xmlns:a16="http://schemas.microsoft.com/office/drawing/2014/main" val="3436873141"/>
                  </a:ext>
                </a:extLst>
              </a:tr>
              <a:tr h="1381052">
                <a:tc>
                  <a:txBody>
                    <a:bodyPr/>
                    <a:lstStyle/>
                    <a:p>
                      <a:r>
                        <a:rPr lang="en-US" sz="2400" dirty="0">
                          <a:latin typeface="Rockwell" panose="02060603020205020403" pitchFamily="18" charset="77"/>
                        </a:rPr>
                        <a:t>Net zero emissions </a:t>
                      </a:r>
                    </a:p>
                  </a:txBody>
                  <a:tcPr marL="114052" marR="114052" marT="57026" marB="57026"/>
                </a:tc>
                <a:tc>
                  <a:txBody>
                    <a:bodyPr/>
                    <a:lstStyle/>
                    <a:p>
                      <a:r>
                        <a:rPr lang="en-US" sz="2400" dirty="0">
                          <a:latin typeface="Rockwell" panose="02060603020205020403" pitchFamily="18" charset="77"/>
                        </a:rPr>
                        <a:t>2050</a:t>
                      </a:r>
                    </a:p>
                  </a:txBody>
                  <a:tcPr marL="114052" marR="114052" marT="57026" marB="57026"/>
                </a:tc>
                <a:extLst>
                  <a:ext uri="{0D108BD9-81ED-4DB2-BD59-A6C34878D82A}">
                    <a16:rowId xmlns:a16="http://schemas.microsoft.com/office/drawing/2014/main" val="165532186"/>
                  </a:ext>
                </a:extLst>
              </a:tr>
            </a:tbl>
          </a:graphicData>
        </a:graphic>
      </p:graphicFrame>
      <p:sp>
        <p:nvSpPr>
          <p:cNvPr id="24" name="TextBox 23">
            <a:extLst>
              <a:ext uri="{FF2B5EF4-FFF2-40B4-BE49-F238E27FC236}">
                <a16:creationId xmlns:a16="http://schemas.microsoft.com/office/drawing/2014/main" id="{C18AEAB9-91B3-3A89-7741-F20DA8F39959}"/>
              </a:ext>
            </a:extLst>
          </p:cNvPr>
          <p:cNvSpPr txBox="1"/>
          <p:nvPr/>
        </p:nvSpPr>
        <p:spPr>
          <a:xfrm>
            <a:off x="12557457" y="28409631"/>
            <a:ext cx="10186467" cy="369332"/>
          </a:xfrm>
          <a:prstGeom prst="rect">
            <a:avLst/>
          </a:prstGeom>
          <a:noFill/>
        </p:spPr>
        <p:txBody>
          <a:bodyPr wrap="square" rtlCol="0">
            <a:spAutoFit/>
          </a:bodyPr>
          <a:lstStyle/>
          <a:p>
            <a:r>
              <a:rPr lang="en-US" b="1" dirty="0">
                <a:latin typeface="Rockwell" panose="02060603020205020403" pitchFamily="18" charset="77"/>
              </a:rPr>
              <a:t>Table 1: </a:t>
            </a:r>
            <a:r>
              <a:rPr lang="en-US" dirty="0">
                <a:latin typeface="Rockwell" panose="02060603020205020403" pitchFamily="18" charset="77"/>
              </a:rPr>
              <a:t> Irish Climate Action Plan 2021</a:t>
            </a:r>
          </a:p>
        </p:txBody>
      </p:sp>
      <p:sp>
        <p:nvSpPr>
          <p:cNvPr id="28" name="TextBox 27">
            <a:extLst>
              <a:ext uri="{FF2B5EF4-FFF2-40B4-BE49-F238E27FC236}">
                <a16:creationId xmlns:a16="http://schemas.microsoft.com/office/drawing/2014/main" id="{607C94A5-6FEA-8325-B6B9-6979C25AFFC7}"/>
              </a:ext>
            </a:extLst>
          </p:cNvPr>
          <p:cNvSpPr txBox="1"/>
          <p:nvPr/>
        </p:nvSpPr>
        <p:spPr>
          <a:xfrm>
            <a:off x="10136115" y="15054373"/>
            <a:ext cx="7726529" cy="369332"/>
          </a:xfrm>
          <a:prstGeom prst="rect">
            <a:avLst/>
          </a:prstGeom>
          <a:noFill/>
        </p:spPr>
        <p:txBody>
          <a:bodyPr wrap="square" rtlCol="0">
            <a:spAutoFit/>
          </a:bodyPr>
          <a:lstStyle/>
          <a:p>
            <a:r>
              <a:rPr lang="en-US" b="1" dirty="0">
                <a:latin typeface="Rockwell" panose="02060603020205020403" pitchFamily="18" charset="77"/>
              </a:rPr>
              <a:t>Figure 2:  </a:t>
            </a:r>
            <a:r>
              <a:rPr lang="en-US" dirty="0">
                <a:latin typeface="Rockwell" panose="02060603020205020403" pitchFamily="18" charset="77"/>
              </a:rPr>
              <a:t>NSV Ireland versus European Union </a:t>
            </a:r>
            <a:r>
              <a:rPr lang="en-US" baseline="30000" dirty="0">
                <a:latin typeface="Rockwell" panose="02060603020205020403" pitchFamily="18" charset="77"/>
              </a:rPr>
              <a:t>4</a:t>
            </a:r>
            <a:endParaRPr lang="en-US" dirty="0">
              <a:latin typeface="Rockwell" panose="02060603020205020403" pitchFamily="18" charset="77"/>
            </a:endParaRPr>
          </a:p>
        </p:txBody>
      </p:sp>
      <p:graphicFrame>
        <p:nvGraphicFramePr>
          <p:cNvPr id="55" name="Diagram 54">
            <a:extLst>
              <a:ext uri="{FF2B5EF4-FFF2-40B4-BE49-F238E27FC236}">
                <a16:creationId xmlns:a16="http://schemas.microsoft.com/office/drawing/2014/main" id="{7B09D94A-C24A-0E4B-8444-C50BB5A81970}"/>
              </a:ext>
            </a:extLst>
          </p:cNvPr>
          <p:cNvGraphicFramePr/>
          <p:nvPr>
            <p:extLst>
              <p:ext uri="{D42A27DB-BD31-4B8C-83A1-F6EECF244321}">
                <p14:modId xmlns:p14="http://schemas.microsoft.com/office/powerpoint/2010/main" val="3420699477"/>
              </p:ext>
            </p:extLst>
          </p:nvPr>
        </p:nvGraphicFramePr>
        <p:xfrm>
          <a:off x="21774341" y="7562551"/>
          <a:ext cx="15411280" cy="6887229"/>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56" name="TextBox 55">
            <a:extLst>
              <a:ext uri="{FF2B5EF4-FFF2-40B4-BE49-F238E27FC236}">
                <a16:creationId xmlns:a16="http://schemas.microsoft.com/office/drawing/2014/main" id="{7F2C024D-6588-0CC3-556D-85D146ACC917}"/>
              </a:ext>
            </a:extLst>
          </p:cNvPr>
          <p:cNvSpPr txBox="1"/>
          <p:nvPr/>
        </p:nvSpPr>
        <p:spPr>
          <a:xfrm>
            <a:off x="21488400" y="4334155"/>
            <a:ext cx="12158445" cy="1400383"/>
          </a:xfrm>
          <a:prstGeom prst="rect">
            <a:avLst/>
          </a:prstGeom>
          <a:ln>
            <a:noFill/>
          </a:ln>
          <a:effectLst/>
        </p:spPr>
        <p:style>
          <a:lnRef idx="2">
            <a:schemeClr val="dk1"/>
          </a:lnRef>
          <a:fillRef idx="1">
            <a:schemeClr val="lt1"/>
          </a:fillRef>
          <a:effectRef idx="0">
            <a:schemeClr val="dk1"/>
          </a:effectRef>
          <a:fontRef idx="minor">
            <a:schemeClr val="dk1"/>
          </a:fontRef>
        </p:style>
        <p:txBody>
          <a:bodyPr wrap="square" lIns="180022" rIns="180022" rtlCol="0">
            <a:spAutoFit/>
          </a:bodyPr>
          <a:lstStyle/>
          <a:p>
            <a:pPr defTabSz="3085641">
              <a:defRPr/>
            </a:pPr>
            <a:r>
              <a:rPr lang="en-US" sz="8500" dirty="0">
                <a:solidFill>
                  <a:srgbClr val="A33B3B"/>
                </a:solidFill>
                <a:latin typeface="Arial" panose="020B0604020202020204" pitchFamily="34" charset="0"/>
                <a:cs typeface="Arial" panose="020B0604020202020204" pitchFamily="34" charset="0"/>
              </a:rPr>
              <a:t>Conceptual Framework</a:t>
            </a:r>
          </a:p>
        </p:txBody>
      </p:sp>
      <p:sp>
        <p:nvSpPr>
          <p:cNvPr id="57" name="TextBox 19">
            <a:extLst>
              <a:ext uri="{FF2B5EF4-FFF2-40B4-BE49-F238E27FC236}">
                <a16:creationId xmlns:a16="http://schemas.microsoft.com/office/drawing/2014/main" id="{84F45238-E2B2-6394-56D1-E02F96FEF7B2}"/>
              </a:ext>
            </a:extLst>
          </p:cNvPr>
          <p:cNvSpPr txBox="1">
            <a:spLocks noChangeArrowheads="1"/>
          </p:cNvSpPr>
          <p:nvPr/>
        </p:nvSpPr>
        <p:spPr bwMode="auto">
          <a:xfrm>
            <a:off x="29404115" y="17574335"/>
            <a:ext cx="6790885" cy="571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9994" tIns="29996" rIns="59994" bIns="29996">
            <a:spAutoFit/>
          </a:bodyPr>
          <a:lstStyle>
            <a:defPPr>
              <a:defRPr kern="1200"/>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algn="just">
              <a:lnSpc>
                <a:spcPct val="110000"/>
              </a:lnSpc>
            </a:pPr>
            <a:r>
              <a:rPr lang="en-US" sz="2400" b="1" dirty="0">
                <a:latin typeface="Rockwell" panose="02060603020205020403" pitchFamily="18" charset="77"/>
                <a:cs typeface="Arial" pitchFamily="34" charset="0"/>
              </a:rPr>
              <a:t>Mixed methodology</a:t>
            </a:r>
            <a:r>
              <a:rPr lang="en-US" sz="2400" dirty="0">
                <a:latin typeface="Rockwell" panose="02060603020205020403" pitchFamily="18" charset="77"/>
                <a:cs typeface="Arial" pitchFamily="34" charset="0"/>
              </a:rPr>
              <a:t> was chosen for this study. Amalgamating the detailed and in-depth opinions and insights from biopharmaceutical industry experts in qualitative interviews, with the broad and generalisable quantitative data, combined the strengths of both methods, thus, discounting the potential shortcomings of each strategy used alone. </a:t>
            </a:r>
          </a:p>
          <a:p>
            <a:pPr algn="just">
              <a:lnSpc>
                <a:spcPct val="110000"/>
              </a:lnSpc>
            </a:pPr>
            <a:endParaRPr lang="en-US" sz="2400" dirty="0">
              <a:latin typeface="Rockwell" panose="02060603020205020403" pitchFamily="18" charset="77"/>
              <a:cs typeface="Arial" pitchFamily="34" charset="0"/>
            </a:endParaRPr>
          </a:p>
          <a:p>
            <a:pPr algn="just">
              <a:lnSpc>
                <a:spcPct val="110000"/>
              </a:lnSpc>
            </a:pPr>
            <a:r>
              <a:rPr lang="en-US" sz="2400" dirty="0">
                <a:latin typeface="Rockwell" panose="02060603020205020403" pitchFamily="18" charset="77"/>
                <a:cs typeface="Arial" pitchFamily="34" charset="0"/>
              </a:rPr>
              <a:t>Qualitative interviews were conducted prior to distribution of the quantitative survey, thereby allowing knowledge gained from the interviews to guide the survey questions. The sequential mixed methodology design was employed.</a:t>
            </a:r>
          </a:p>
        </p:txBody>
      </p:sp>
      <p:sp>
        <p:nvSpPr>
          <p:cNvPr id="58" name="TextBox 57">
            <a:extLst>
              <a:ext uri="{FF2B5EF4-FFF2-40B4-BE49-F238E27FC236}">
                <a16:creationId xmlns:a16="http://schemas.microsoft.com/office/drawing/2014/main" id="{58B298E2-9911-CAE6-77C1-1193AB360037}"/>
              </a:ext>
            </a:extLst>
          </p:cNvPr>
          <p:cNvSpPr txBox="1"/>
          <p:nvPr/>
        </p:nvSpPr>
        <p:spPr>
          <a:xfrm>
            <a:off x="24266991" y="13286760"/>
            <a:ext cx="10186467" cy="369332"/>
          </a:xfrm>
          <a:prstGeom prst="rect">
            <a:avLst/>
          </a:prstGeom>
          <a:noFill/>
        </p:spPr>
        <p:txBody>
          <a:bodyPr wrap="square" rtlCol="0">
            <a:spAutoFit/>
          </a:bodyPr>
          <a:lstStyle/>
          <a:p>
            <a:r>
              <a:rPr lang="en-US" b="1" dirty="0">
                <a:latin typeface="Rockwell" panose="02060603020205020403" pitchFamily="18" charset="77"/>
              </a:rPr>
              <a:t>Figure 5: </a:t>
            </a:r>
            <a:r>
              <a:rPr lang="en-US" dirty="0">
                <a:latin typeface="Rockwell" panose="02060603020205020403" pitchFamily="18" charset="77"/>
              </a:rPr>
              <a:t>Conceptual framework</a:t>
            </a:r>
          </a:p>
        </p:txBody>
      </p:sp>
      <p:sp>
        <p:nvSpPr>
          <p:cNvPr id="59" name="TextBox 58">
            <a:extLst>
              <a:ext uri="{FF2B5EF4-FFF2-40B4-BE49-F238E27FC236}">
                <a16:creationId xmlns:a16="http://schemas.microsoft.com/office/drawing/2014/main" id="{B6A2F2FE-8FE8-ADFD-E246-CB555D3761CA}"/>
              </a:ext>
            </a:extLst>
          </p:cNvPr>
          <p:cNvSpPr txBox="1"/>
          <p:nvPr/>
        </p:nvSpPr>
        <p:spPr>
          <a:xfrm>
            <a:off x="23808379" y="27494483"/>
            <a:ext cx="10186467" cy="369332"/>
          </a:xfrm>
          <a:prstGeom prst="rect">
            <a:avLst/>
          </a:prstGeom>
          <a:noFill/>
        </p:spPr>
        <p:txBody>
          <a:bodyPr wrap="square" rtlCol="0">
            <a:spAutoFit/>
          </a:bodyPr>
          <a:lstStyle/>
          <a:p>
            <a:r>
              <a:rPr lang="en-US" b="1" dirty="0">
                <a:latin typeface="Rockwell" panose="02060603020205020403" pitchFamily="18" charset="77"/>
              </a:rPr>
              <a:t>Figure 6: </a:t>
            </a:r>
            <a:r>
              <a:rPr lang="en-US" dirty="0">
                <a:latin typeface="Rockwell" panose="02060603020205020403" pitchFamily="18" charset="77"/>
              </a:rPr>
              <a:t>Research Design</a:t>
            </a:r>
          </a:p>
        </p:txBody>
      </p:sp>
      <p:sp>
        <p:nvSpPr>
          <p:cNvPr id="60" name="TextBox 59">
            <a:extLst>
              <a:ext uri="{FF2B5EF4-FFF2-40B4-BE49-F238E27FC236}">
                <a16:creationId xmlns:a16="http://schemas.microsoft.com/office/drawing/2014/main" id="{E70FEF8D-5A60-CE88-93BD-4F53B9E6F909}"/>
              </a:ext>
            </a:extLst>
          </p:cNvPr>
          <p:cNvSpPr txBox="1"/>
          <p:nvPr/>
        </p:nvSpPr>
        <p:spPr>
          <a:xfrm>
            <a:off x="38491803" y="4277540"/>
            <a:ext cx="12158445" cy="1400383"/>
          </a:xfrm>
          <a:prstGeom prst="rect">
            <a:avLst/>
          </a:prstGeom>
          <a:ln>
            <a:noFill/>
          </a:ln>
          <a:effectLst/>
        </p:spPr>
        <p:style>
          <a:lnRef idx="2">
            <a:schemeClr val="dk1"/>
          </a:lnRef>
          <a:fillRef idx="1">
            <a:schemeClr val="lt1"/>
          </a:fillRef>
          <a:effectRef idx="0">
            <a:schemeClr val="dk1"/>
          </a:effectRef>
          <a:fontRef idx="minor">
            <a:schemeClr val="dk1"/>
          </a:fontRef>
        </p:style>
        <p:txBody>
          <a:bodyPr wrap="square" lIns="180022" rIns="180022" rtlCol="0">
            <a:spAutoFit/>
          </a:bodyPr>
          <a:lstStyle/>
          <a:p>
            <a:pPr defTabSz="3085641">
              <a:defRPr/>
            </a:pPr>
            <a:r>
              <a:rPr lang="en-US" sz="8500" dirty="0">
                <a:solidFill>
                  <a:srgbClr val="7030A0"/>
                </a:solidFill>
                <a:latin typeface="Arial" panose="020B0604020202020204" pitchFamily="34" charset="0"/>
                <a:cs typeface="Arial" panose="020B0604020202020204" pitchFamily="34" charset="0"/>
              </a:rPr>
              <a:t>Results and Findings</a:t>
            </a:r>
          </a:p>
        </p:txBody>
      </p:sp>
      <p:sp>
        <p:nvSpPr>
          <p:cNvPr id="61" name="TextBox 60">
            <a:extLst>
              <a:ext uri="{FF2B5EF4-FFF2-40B4-BE49-F238E27FC236}">
                <a16:creationId xmlns:a16="http://schemas.microsoft.com/office/drawing/2014/main" id="{02EA0275-34B8-314B-4DC7-021BF251D17B}"/>
              </a:ext>
            </a:extLst>
          </p:cNvPr>
          <p:cNvSpPr txBox="1"/>
          <p:nvPr/>
        </p:nvSpPr>
        <p:spPr>
          <a:xfrm>
            <a:off x="38366964" y="21574028"/>
            <a:ext cx="12158445" cy="1400383"/>
          </a:xfrm>
          <a:prstGeom prst="rect">
            <a:avLst/>
          </a:prstGeom>
          <a:ln>
            <a:noFill/>
          </a:ln>
          <a:effectLst/>
        </p:spPr>
        <p:style>
          <a:lnRef idx="2">
            <a:schemeClr val="dk1"/>
          </a:lnRef>
          <a:fillRef idx="1">
            <a:schemeClr val="lt1"/>
          </a:fillRef>
          <a:effectRef idx="0">
            <a:schemeClr val="dk1"/>
          </a:effectRef>
          <a:fontRef idx="minor">
            <a:schemeClr val="dk1"/>
          </a:fontRef>
        </p:style>
        <p:txBody>
          <a:bodyPr wrap="square" lIns="180022" rIns="180022" rtlCol="0">
            <a:spAutoFit/>
          </a:bodyPr>
          <a:lstStyle/>
          <a:p>
            <a:pPr defTabSz="3085641">
              <a:defRPr/>
            </a:pPr>
            <a:r>
              <a:rPr lang="en-US" sz="8500" dirty="0">
                <a:solidFill>
                  <a:srgbClr val="BA6DC0"/>
                </a:solidFill>
                <a:latin typeface="Arial" panose="020B0604020202020204" pitchFamily="34" charset="0"/>
                <a:cs typeface="Arial" panose="020B0604020202020204" pitchFamily="34" charset="0"/>
              </a:rPr>
              <a:t>Recommendations</a:t>
            </a:r>
          </a:p>
        </p:txBody>
      </p:sp>
      <p:sp>
        <p:nvSpPr>
          <p:cNvPr id="63" name="TextBox 19">
            <a:extLst>
              <a:ext uri="{FF2B5EF4-FFF2-40B4-BE49-F238E27FC236}">
                <a16:creationId xmlns:a16="http://schemas.microsoft.com/office/drawing/2014/main" id="{750BEE69-F3E9-BA08-1F4C-7848554C69C9}"/>
              </a:ext>
            </a:extLst>
          </p:cNvPr>
          <p:cNvSpPr txBox="1">
            <a:spLocks noChangeArrowheads="1"/>
          </p:cNvSpPr>
          <p:nvPr/>
        </p:nvSpPr>
        <p:spPr bwMode="auto">
          <a:xfrm>
            <a:off x="37977813" y="6075550"/>
            <a:ext cx="12774822" cy="1140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9994" tIns="29996" rIns="59994" bIns="29996">
            <a:spAutoFit/>
          </a:bodyPr>
          <a:lstStyle>
            <a:defPPr>
              <a:defRPr kern="1200"/>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marL="342900" indent="-342900" algn="just">
              <a:lnSpc>
                <a:spcPct val="110000"/>
              </a:lnSpc>
              <a:buFont typeface="Wingdings" pitchFamily="2" charset="2"/>
              <a:buChar char="v"/>
            </a:pPr>
            <a:r>
              <a:rPr lang="en-US" sz="2400" dirty="0">
                <a:latin typeface="Rockwell" panose="02060603020205020403" pitchFamily="18" charset="77"/>
                <a:cs typeface="Arial" pitchFamily="34" charset="0"/>
              </a:rPr>
              <a:t>The Irish biopharmaceutical industry is performing reasonably well regarding carbon emission reduction, albeit on a slower scale when compared to other industries. </a:t>
            </a:r>
          </a:p>
          <a:p>
            <a:pPr marL="342900" indent="-342900" algn="just">
              <a:lnSpc>
                <a:spcPct val="110000"/>
              </a:lnSpc>
              <a:buFont typeface="Wingdings" pitchFamily="2" charset="2"/>
              <a:buChar char="v"/>
            </a:pPr>
            <a:endParaRPr lang="en-US" sz="2400" dirty="0">
              <a:latin typeface="Rockwell" panose="02060603020205020403" pitchFamily="18" charset="77"/>
              <a:cs typeface="Arial" pitchFamily="34" charset="0"/>
            </a:endParaRPr>
          </a:p>
          <a:p>
            <a:pPr marL="342900" indent="-342900" algn="just">
              <a:lnSpc>
                <a:spcPct val="110000"/>
              </a:lnSpc>
              <a:buFont typeface="Wingdings" pitchFamily="2" charset="2"/>
              <a:buChar char="v"/>
            </a:pPr>
            <a:r>
              <a:rPr lang="en-US" sz="2400" dirty="0">
                <a:latin typeface="Rockwell" panose="02060603020205020403" pitchFamily="18" charset="77"/>
                <a:cs typeface="Arial" pitchFamily="34" charset="0"/>
              </a:rPr>
              <a:t>The main method of reducing emissions was purchasing of renewable energy. This practice offsets the carbon produced in biopharmaceutical drug manufacturing on Irish sites, yet the industry is hindered by </a:t>
            </a:r>
            <a:r>
              <a:rPr lang="en-US" sz="2400" dirty="0" err="1">
                <a:latin typeface="Rockwell" panose="02060603020205020403" pitchFamily="18" charset="77"/>
                <a:cs typeface="Arial" pitchFamily="34" charset="0"/>
              </a:rPr>
              <a:t>EirGrid</a:t>
            </a:r>
            <a:r>
              <a:rPr lang="en-US" sz="2400" dirty="0">
                <a:latin typeface="Rockwell" panose="02060603020205020403" pitchFamily="18" charset="77"/>
                <a:cs typeface="Arial" pitchFamily="34" charset="0"/>
              </a:rPr>
              <a:t> capacity issues. </a:t>
            </a:r>
          </a:p>
          <a:p>
            <a:pPr marL="342900" indent="-342900" algn="just">
              <a:lnSpc>
                <a:spcPct val="110000"/>
              </a:lnSpc>
              <a:buFont typeface="Wingdings" pitchFamily="2" charset="2"/>
              <a:buChar char="v"/>
            </a:pPr>
            <a:endParaRPr lang="en-US" sz="2400" dirty="0">
              <a:latin typeface="Rockwell" panose="02060603020205020403" pitchFamily="18" charset="77"/>
              <a:cs typeface="Arial" pitchFamily="34" charset="0"/>
            </a:endParaRPr>
          </a:p>
          <a:p>
            <a:pPr marL="342900" indent="-342900" algn="just">
              <a:lnSpc>
                <a:spcPct val="110000"/>
              </a:lnSpc>
              <a:buFont typeface="Wingdings" pitchFamily="2" charset="2"/>
              <a:buChar char="v"/>
            </a:pPr>
            <a:r>
              <a:rPr lang="en-US" sz="2400" dirty="0">
                <a:latin typeface="Rockwell" panose="02060603020205020403" pitchFamily="18" charset="77"/>
                <a:cs typeface="Arial" pitchFamily="34" charset="0"/>
              </a:rPr>
              <a:t>Replacement of inefficient oil boilers with electric boilers to supply the high electricity and energy demands in drug production was noted as a common emission reduction method also. </a:t>
            </a:r>
          </a:p>
          <a:p>
            <a:pPr algn="just">
              <a:lnSpc>
                <a:spcPct val="110000"/>
              </a:lnSpc>
            </a:pPr>
            <a:endParaRPr lang="en-US" sz="2400" dirty="0">
              <a:latin typeface="Rockwell" panose="02060603020205020403" pitchFamily="18" charset="77"/>
              <a:cs typeface="Arial" pitchFamily="34" charset="0"/>
            </a:endParaRPr>
          </a:p>
          <a:p>
            <a:pPr marL="342900" indent="-342900" algn="just">
              <a:lnSpc>
                <a:spcPct val="110000"/>
              </a:lnSpc>
              <a:buFont typeface="Wingdings" pitchFamily="2" charset="2"/>
              <a:buChar char="v"/>
            </a:pPr>
            <a:r>
              <a:rPr lang="en-US" sz="2400" dirty="0">
                <a:latin typeface="Rockwell" panose="02060603020205020403" pitchFamily="18" charset="77"/>
                <a:cs typeface="Arial" pitchFamily="34" charset="0"/>
              </a:rPr>
              <a:t>Primary research reiterated the challenge regarding the regulatory environment. According to one interviewee:</a:t>
            </a:r>
          </a:p>
          <a:p>
            <a:pPr lvl="1" algn="just">
              <a:lnSpc>
                <a:spcPct val="110000"/>
              </a:lnSpc>
            </a:pPr>
            <a:r>
              <a:rPr lang="en-US" sz="2400" i="1" dirty="0">
                <a:latin typeface="Rockwell" panose="02060603020205020403" pitchFamily="18" charset="77"/>
                <a:cs typeface="Arial" pitchFamily="34" charset="0"/>
              </a:rPr>
              <a:t>“the greatest challenge we have in changing anything that we is that we're very regulated (. . .) When you're designing a process, you've great opportunity to make it efficient. That's largely lost in a GMP environment</a:t>
            </a:r>
            <a:r>
              <a:rPr lang="en-US" sz="2400" dirty="0">
                <a:latin typeface="Rockwell" panose="02060603020205020403" pitchFamily="18" charset="77"/>
                <a:cs typeface="Arial" pitchFamily="34" charset="0"/>
              </a:rPr>
              <a:t>.” </a:t>
            </a:r>
          </a:p>
          <a:p>
            <a:pPr lvl="1" algn="just">
              <a:lnSpc>
                <a:spcPct val="110000"/>
              </a:lnSpc>
            </a:pPr>
            <a:endParaRPr lang="en-US" sz="2400" dirty="0">
              <a:latin typeface="Rockwell" panose="02060603020205020403" pitchFamily="18" charset="77"/>
              <a:cs typeface="Arial" pitchFamily="34" charset="0"/>
            </a:endParaRPr>
          </a:p>
          <a:p>
            <a:pPr marL="342900" indent="-342900" algn="just">
              <a:lnSpc>
                <a:spcPct val="110000"/>
              </a:lnSpc>
              <a:buFont typeface="Wingdings" pitchFamily="2" charset="2"/>
              <a:buChar char="v"/>
            </a:pPr>
            <a:r>
              <a:rPr lang="en-US" sz="2400" dirty="0">
                <a:latin typeface="Rockwell" panose="02060603020205020403" pitchFamily="18" charset="77"/>
                <a:cs typeface="Arial" pitchFamily="34" charset="0"/>
              </a:rPr>
              <a:t>The regulatory environment hinders sustainable changes within the industry, and whilst this can be perceived as a negative aspect, safe efficacious drugs is the end goal of drug production. Herein lies the conflict to sustainability in the biopharmaceutical industry. </a:t>
            </a:r>
          </a:p>
          <a:p>
            <a:pPr algn="just">
              <a:lnSpc>
                <a:spcPct val="110000"/>
              </a:lnSpc>
            </a:pPr>
            <a:endParaRPr lang="en-US" sz="2400" dirty="0">
              <a:latin typeface="Rockwell" panose="02060603020205020403" pitchFamily="18" charset="77"/>
              <a:cs typeface="Arial" pitchFamily="34" charset="0"/>
            </a:endParaRPr>
          </a:p>
          <a:p>
            <a:pPr marL="342900" indent="-342900" algn="just">
              <a:lnSpc>
                <a:spcPct val="110000"/>
              </a:lnSpc>
              <a:buFont typeface="Wingdings" pitchFamily="2" charset="2"/>
              <a:buChar char="v"/>
            </a:pPr>
            <a:r>
              <a:rPr lang="en-US" sz="2400" dirty="0">
                <a:latin typeface="Rockwell" panose="02060603020205020403" pitchFamily="18" charset="77"/>
                <a:cs typeface="Arial" pitchFamily="34" charset="0"/>
              </a:rPr>
              <a:t>Funding is a big barrier to carbon emission reduction, “corporate will” was also seen as a challenge to effective carbon emission reduction policies. Whilst not all primary research respondent companies have pledged to meet the milestones of the Irish Climate Act 2021, most participants had a semblance of policy towards meeting the Irish Climate Act goals.</a:t>
            </a:r>
          </a:p>
        </p:txBody>
      </p:sp>
      <p:sp>
        <p:nvSpPr>
          <p:cNvPr id="2052" name="TextBox 2051">
            <a:extLst>
              <a:ext uri="{FF2B5EF4-FFF2-40B4-BE49-F238E27FC236}">
                <a16:creationId xmlns:a16="http://schemas.microsoft.com/office/drawing/2014/main" id="{FEC0EA2C-194F-9A95-5E00-CF6127CE04DF}"/>
              </a:ext>
            </a:extLst>
          </p:cNvPr>
          <p:cNvSpPr txBox="1"/>
          <p:nvPr/>
        </p:nvSpPr>
        <p:spPr>
          <a:xfrm>
            <a:off x="38491802" y="17348861"/>
            <a:ext cx="12158445" cy="1400383"/>
          </a:xfrm>
          <a:prstGeom prst="rect">
            <a:avLst/>
          </a:prstGeom>
          <a:ln>
            <a:noFill/>
          </a:ln>
          <a:effectLst/>
        </p:spPr>
        <p:style>
          <a:lnRef idx="2">
            <a:schemeClr val="dk1"/>
          </a:lnRef>
          <a:fillRef idx="1">
            <a:schemeClr val="lt1"/>
          </a:fillRef>
          <a:effectRef idx="0">
            <a:schemeClr val="dk1"/>
          </a:effectRef>
          <a:fontRef idx="minor">
            <a:schemeClr val="dk1"/>
          </a:fontRef>
        </p:style>
        <p:txBody>
          <a:bodyPr wrap="square" lIns="180022" rIns="180022" rtlCol="0">
            <a:spAutoFit/>
          </a:bodyPr>
          <a:lstStyle/>
          <a:p>
            <a:pPr defTabSz="3085641">
              <a:defRPr/>
            </a:pPr>
            <a:r>
              <a:rPr lang="en-US" sz="8500" dirty="0">
                <a:solidFill>
                  <a:schemeClr val="accent4"/>
                </a:solidFill>
                <a:latin typeface="Arial" panose="020B0604020202020204" pitchFamily="34" charset="0"/>
                <a:cs typeface="Arial" panose="020B0604020202020204" pitchFamily="34" charset="0"/>
              </a:rPr>
              <a:t>Conclusions</a:t>
            </a:r>
          </a:p>
        </p:txBody>
      </p:sp>
      <p:sp>
        <p:nvSpPr>
          <p:cNvPr id="2053" name="TextBox 19">
            <a:extLst>
              <a:ext uri="{FF2B5EF4-FFF2-40B4-BE49-F238E27FC236}">
                <a16:creationId xmlns:a16="http://schemas.microsoft.com/office/drawing/2014/main" id="{4A2DAF16-3E02-4DF6-F69C-843E1F057DEF}"/>
              </a:ext>
            </a:extLst>
          </p:cNvPr>
          <p:cNvSpPr txBox="1">
            <a:spLocks noChangeArrowheads="1"/>
          </p:cNvSpPr>
          <p:nvPr/>
        </p:nvSpPr>
        <p:spPr bwMode="auto">
          <a:xfrm>
            <a:off x="37928116" y="22943793"/>
            <a:ext cx="12774823" cy="2874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9994" tIns="29996" rIns="59994" bIns="29996">
            <a:spAutoFit/>
          </a:bodyPr>
          <a:lstStyle>
            <a:defPPr>
              <a:defRPr kern="1200"/>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algn="just">
              <a:lnSpc>
                <a:spcPct val="110000"/>
              </a:lnSpc>
            </a:pPr>
            <a:r>
              <a:rPr lang="en-US" sz="2400" dirty="0">
                <a:latin typeface="Rockwell" panose="02060603020205020403" pitchFamily="18" charset="77"/>
                <a:cs typeface="Arial" pitchFamily="34" charset="0"/>
              </a:rPr>
              <a:t>Performing this mixed methodology study again in seven years’ time, with the the same interview and survey questions is a recommendation for the future. </a:t>
            </a:r>
          </a:p>
          <a:p>
            <a:pPr algn="just">
              <a:lnSpc>
                <a:spcPct val="110000"/>
              </a:lnSpc>
            </a:pPr>
            <a:r>
              <a:rPr lang="en-US" sz="2400" dirty="0">
                <a:latin typeface="Rockwell" panose="02060603020205020403" pitchFamily="18" charset="77"/>
                <a:cs typeface="Arial" pitchFamily="34" charset="0"/>
              </a:rPr>
              <a:t>The first deadline of the Irish Climate Act (figure 4) and the Paris Agreement</a:t>
            </a:r>
            <a:r>
              <a:rPr lang="en-US" sz="2400" baseline="30000" dirty="0">
                <a:latin typeface="Rockwell" panose="02060603020205020403" pitchFamily="18" charset="77"/>
                <a:cs typeface="Arial" pitchFamily="34" charset="0"/>
              </a:rPr>
              <a:t>3 </a:t>
            </a:r>
            <a:r>
              <a:rPr lang="en-US" sz="2400" dirty="0">
                <a:latin typeface="Rockwell" panose="02060603020205020403" pitchFamily="18" charset="77"/>
                <a:cs typeface="Arial" pitchFamily="34" charset="0"/>
              </a:rPr>
              <a:t>will be approaching: </a:t>
            </a:r>
            <a:r>
              <a:rPr lang="en-US" sz="2400" b="1" dirty="0">
                <a:latin typeface="Rockwell" panose="02060603020205020403" pitchFamily="18" charset="77"/>
                <a:cs typeface="Arial" pitchFamily="34" charset="0"/>
              </a:rPr>
              <a:t>2030. </a:t>
            </a:r>
            <a:r>
              <a:rPr lang="en-US" sz="2400" dirty="0">
                <a:latin typeface="Rockwell" panose="02060603020205020403" pitchFamily="18" charset="77"/>
                <a:cs typeface="Arial" pitchFamily="34" charset="0"/>
              </a:rPr>
              <a:t>Conducting this study, will evaluate if the carbon emission reduction incentives uncovered in the primary research were implemented and if carbon emission policies have improved since 2022.</a:t>
            </a:r>
          </a:p>
          <a:p>
            <a:pPr algn="just">
              <a:lnSpc>
                <a:spcPct val="110000"/>
              </a:lnSpc>
            </a:pPr>
            <a:endParaRPr lang="en-US" sz="2400" dirty="0">
              <a:latin typeface="Rockwell" panose="02060603020205020403" pitchFamily="18" charset="77"/>
              <a:cs typeface="Arial" pitchFamily="34" charset="0"/>
            </a:endParaRPr>
          </a:p>
        </p:txBody>
      </p:sp>
      <p:sp>
        <p:nvSpPr>
          <p:cNvPr id="2054" name="TextBox 19">
            <a:extLst>
              <a:ext uri="{FF2B5EF4-FFF2-40B4-BE49-F238E27FC236}">
                <a16:creationId xmlns:a16="http://schemas.microsoft.com/office/drawing/2014/main" id="{54CD35C0-69D6-4AC5-41AF-8094B7161F4B}"/>
              </a:ext>
            </a:extLst>
          </p:cNvPr>
          <p:cNvSpPr txBox="1">
            <a:spLocks noChangeArrowheads="1"/>
          </p:cNvSpPr>
          <p:nvPr/>
        </p:nvSpPr>
        <p:spPr bwMode="auto">
          <a:xfrm>
            <a:off x="37982336" y="18729964"/>
            <a:ext cx="12570782" cy="3280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9994" tIns="29996" rIns="59994" bIns="29996">
            <a:spAutoFit/>
          </a:bodyPr>
          <a:lstStyle>
            <a:defPPr>
              <a:defRPr kern="1200"/>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algn="just">
              <a:lnSpc>
                <a:spcPct val="110000"/>
              </a:lnSpc>
            </a:pPr>
            <a:r>
              <a:rPr lang="en-GB" sz="2400" dirty="0">
                <a:latin typeface="Rockwell" panose="02060603020205020403" pitchFamily="18" charset="77"/>
              </a:rPr>
              <a:t>The Irish biopharmaceutical industry can only do so much to lessen carbon emissions themselves, the onus should be on the government to provide infrastructure and support such as towards </a:t>
            </a:r>
            <a:r>
              <a:rPr lang="en-GB" sz="2400" dirty="0" err="1">
                <a:latin typeface="Rockwell" panose="02060603020205020403" pitchFamily="18" charset="77"/>
              </a:rPr>
              <a:t>EirGrid</a:t>
            </a:r>
            <a:r>
              <a:rPr lang="en-GB" sz="2400" dirty="0">
                <a:latin typeface="Rockwell" panose="02060603020205020403" pitchFamily="18" charset="77"/>
              </a:rPr>
              <a:t> de-carbonisation to reduce Irelands biopharma carbon emissions.  Providing support to industry is in the best interest of the government as it will help lessen Irelands carbon footprint, and repair Irelands damaged reputation as a large carbon emitter, whilst meeting international (Paris Agreement) and national (Irish Climate Act 2021) goals. </a:t>
            </a:r>
            <a:endParaRPr lang="en-IE" sz="2400" dirty="0">
              <a:latin typeface="Rockwell" panose="02060603020205020403" pitchFamily="18" charset="77"/>
            </a:endParaRPr>
          </a:p>
          <a:p>
            <a:pPr algn="just">
              <a:lnSpc>
                <a:spcPct val="110000"/>
              </a:lnSpc>
            </a:pPr>
            <a:endParaRPr lang="en-US" sz="2400" dirty="0">
              <a:latin typeface="Rockwell" panose="02060603020205020403" pitchFamily="18" charset="77"/>
              <a:cs typeface="Arial" pitchFamily="34" charset="0"/>
            </a:endParaRPr>
          </a:p>
        </p:txBody>
      </p:sp>
      <p:graphicFrame>
        <p:nvGraphicFramePr>
          <p:cNvPr id="8" name="Diagram 7">
            <a:extLst>
              <a:ext uri="{FF2B5EF4-FFF2-40B4-BE49-F238E27FC236}">
                <a16:creationId xmlns:a16="http://schemas.microsoft.com/office/drawing/2014/main" id="{B335BBEE-342F-6CE6-09A1-53DDC74FF8B3}"/>
              </a:ext>
            </a:extLst>
          </p:cNvPr>
          <p:cNvGraphicFramePr/>
          <p:nvPr>
            <p:extLst>
              <p:ext uri="{D42A27DB-BD31-4B8C-83A1-F6EECF244321}">
                <p14:modId xmlns:p14="http://schemas.microsoft.com/office/powerpoint/2010/main" val="2130366867"/>
              </p:ext>
            </p:extLst>
          </p:nvPr>
        </p:nvGraphicFramePr>
        <p:xfrm>
          <a:off x="-165292" y="21415884"/>
          <a:ext cx="12156442" cy="7113667"/>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11" name="TextBox 10">
            <a:extLst>
              <a:ext uri="{FF2B5EF4-FFF2-40B4-BE49-F238E27FC236}">
                <a16:creationId xmlns:a16="http://schemas.microsoft.com/office/drawing/2014/main" id="{83FC787D-2C91-0B08-A3FA-DAE196EF3A1A}"/>
              </a:ext>
            </a:extLst>
          </p:cNvPr>
          <p:cNvSpPr txBox="1"/>
          <p:nvPr/>
        </p:nvSpPr>
        <p:spPr>
          <a:xfrm>
            <a:off x="965115" y="28410680"/>
            <a:ext cx="10186467" cy="369332"/>
          </a:xfrm>
          <a:prstGeom prst="rect">
            <a:avLst/>
          </a:prstGeom>
          <a:noFill/>
        </p:spPr>
        <p:txBody>
          <a:bodyPr wrap="square" rtlCol="0">
            <a:spAutoFit/>
          </a:bodyPr>
          <a:lstStyle/>
          <a:p>
            <a:r>
              <a:rPr lang="en-GB" b="1" dirty="0">
                <a:latin typeface="Rockwell" panose="02060603020205020403" pitchFamily="18" charset="77"/>
              </a:rPr>
              <a:t>Figure 3: </a:t>
            </a:r>
            <a:r>
              <a:rPr lang="en-GB" dirty="0" err="1">
                <a:latin typeface="Rockwell" panose="02060603020205020403" pitchFamily="18" charset="77"/>
              </a:rPr>
              <a:t>Belkhir</a:t>
            </a:r>
            <a:r>
              <a:rPr lang="en-GB" dirty="0">
                <a:latin typeface="Rockwell" panose="02060603020205020403" pitchFamily="18" charset="77"/>
              </a:rPr>
              <a:t> and </a:t>
            </a:r>
            <a:r>
              <a:rPr lang="en-GB" dirty="0" err="1">
                <a:latin typeface="Rockwell" panose="02060603020205020403" pitchFamily="18" charset="77"/>
              </a:rPr>
              <a:t>Elmegli</a:t>
            </a:r>
            <a:r>
              <a:rPr lang="en-GB" dirty="0">
                <a:latin typeface="Rockwell" panose="02060603020205020403" pitchFamily="18" charset="77"/>
              </a:rPr>
              <a:t>, (2019) synopsized </a:t>
            </a:r>
          </a:p>
        </p:txBody>
      </p:sp>
      <p:sp>
        <p:nvSpPr>
          <p:cNvPr id="12" name="Left Arrow 11">
            <a:extLst>
              <a:ext uri="{FF2B5EF4-FFF2-40B4-BE49-F238E27FC236}">
                <a16:creationId xmlns:a16="http://schemas.microsoft.com/office/drawing/2014/main" id="{93125338-810E-95C6-0772-1E9E21B63191}"/>
              </a:ext>
            </a:extLst>
          </p:cNvPr>
          <p:cNvSpPr/>
          <p:nvPr/>
        </p:nvSpPr>
        <p:spPr>
          <a:xfrm>
            <a:off x="8077701" y="26214310"/>
            <a:ext cx="758548" cy="811793"/>
          </a:xfrm>
          <a:prstGeom prst="lef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2.04.14"/>
  <p:tag name="AS_TITLE" val="Aspose.Slides for .NET 4.0 Client Profile"/>
  <p:tag name="AS_VERSION" val="22.4"/>
  <p:tag name="POSTERNERDTEMPLATE" val="debatingdenim|08-2022"/>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7112</TotalTime>
  <Words>1258</Words>
  <Application>Microsoft Office PowerPoint</Application>
  <PresentationFormat>Custom</PresentationFormat>
  <Paragraphs>93</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Wingdings</vt:lpstr>
      <vt:lpstr>Calibri Light</vt:lpstr>
      <vt:lpstr>Arial</vt:lpstr>
      <vt:lpstr>Rockwell</vt:lpstr>
      <vt:lpstr>Calibri</vt:lpstr>
      <vt:lpstr>Office Theme</vt:lpstr>
      <vt:lpstr>PowerPoint Presentation</vt:lpstr>
    </vt:vector>
  </TitlesOfParts>
  <Company>Graphicsland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Sample research poster</dc:title>
  <dc:subject>Free Poster Presentation Example</dc:subject>
  <dc:creator>Graphicsland/MakeSigns.com</dc:creator>
  <cp:keywords>scientific, research, template, custom, poster, presentation, symposium, printing, PowerPoint, create, design, example, sample, download</cp:keywords>
  <dc:description>We offer free PowerPoint poster templates to help you design your very own scientific poster presentation.</dc:description>
  <cp:lastModifiedBy>Colm O Connor</cp:lastModifiedBy>
  <cp:revision>67</cp:revision>
  <dcterms:modified xsi:type="dcterms:W3CDTF">2022-11-02T16:16:47Z</dcterms:modified>
  <cp:category>templates for scientific poster</cp:category>
</cp:coreProperties>
</file>